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66"/>
  </p:notesMasterIdLst>
  <p:sldIdLst>
    <p:sldId id="256" r:id="rId2"/>
    <p:sldId id="506" r:id="rId3"/>
    <p:sldId id="433" r:id="rId4"/>
    <p:sldId id="432" r:id="rId5"/>
    <p:sldId id="434" r:id="rId6"/>
    <p:sldId id="420" r:id="rId7"/>
    <p:sldId id="435" r:id="rId8"/>
    <p:sldId id="438" r:id="rId9"/>
    <p:sldId id="437" r:id="rId10"/>
    <p:sldId id="426" r:id="rId11"/>
    <p:sldId id="516" r:id="rId12"/>
    <p:sldId id="423" r:id="rId13"/>
    <p:sldId id="422" r:id="rId14"/>
    <p:sldId id="428" r:id="rId15"/>
    <p:sldId id="429" r:id="rId16"/>
    <p:sldId id="441" r:id="rId17"/>
    <p:sldId id="442" r:id="rId18"/>
    <p:sldId id="443" r:id="rId19"/>
    <p:sldId id="444" r:id="rId20"/>
    <p:sldId id="431" r:id="rId21"/>
    <p:sldId id="479" r:id="rId22"/>
    <p:sldId id="484" r:id="rId23"/>
    <p:sldId id="458" r:id="rId24"/>
    <p:sldId id="454" r:id="rId25"/>
    <p:sldId id="459" r:id="rId26"/>
    <p:sldId id="446" r:id="rId27"/>
    <p:sldId id="452" r:id="rId28"/>
    <p:sldId id="455" r:id="rId29"/>
    <p:sldId id="456" r:id="rId30"/>
    <p:sldId id="457" r:id="rId31"/>
    <p:sldId id="449" r:id="rId32"/>
    <p:sldId id="450" r:id="rId33"/>
    <p:sldId id="480" r:id="rId34"/>
    <p:sldId id="451" r:id="rId35"/>
    <p:sldId id="461" r:id="rId36"/>
    <p:sldId id="462" r:id="rId37"/>
    <p:sldId id="481" r:id="rId38"/>
    <p:sldId id="482" r:id="rId39"/>
    <p:sldId id="465" r:id="rId40"/>
    <p:sldId id="488" r:id="rId41"/>
    <p:sldId id="466" r:id="rId42"/>
    <p:sldId id="487" r:id="rId43"/>
    <p:sldId id="469" r:id="rId44"/>
    <p:sldId id="471" r:id="rId45"/>
    <p:sldId id="508" r:id="rId46"/>
    <p:sldId id="509" r:id="rId47"/>
    <p:sldId id="492" r:id="rId48"/>
    <p:sldId id="490" r:id="rId49"/>
    <p:sldId id="493" r:id="rId50"/>
    <p:sldId id="491" r:id="rId51"/>
    <p:sldId id="496" r:id="rId52"/>
    <p:sldId id="502" r:id="rId53"/>
    <p:sldId id="503" r:id="rId54"/>
    <p:sldId id="504" r:id="rId55"/>
    <p:sldId id="505" r:id="rId56"/>
    <p:sldId id="510" r:id="rId57"/>
    <p:sldId id="511" r:id="rId58"/>
    <p:sldId id="512" r:id="rId59"/>
    <p:sldId id="497" r:id="rId60"/>
    <p:sldId id="498" r:id="rId61"/>
    <p:sldId id="513" r:id="rId62"/>
    <p:sldId id="514" r:id="rId63"/>
    <p:sldId id="515" r:id="rId64"/>
    <p:sldId id="494" r:id="rId65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Objects="1"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A5102F8-7D1C-4C2E-A56F-45ADD6152E34}" type="datetimeFigureOut">
              <a:rPr lang="he-IL" smtClean="0"/>
              <a:pPr/>
              <a:t>כ"א/תמוז/תשע"ט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E9FB0B4-03F1-4139-9FC9-2785A8906B35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49485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FB0B4-03F1-4139-9FC9-2785A8906B35}" type="slidenum">
              <a:rPr lang="he-IL" smtClean="0"/>
              <a:pPr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0819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FB0B4-03F1-4139-9FC9-2785A8906B35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0819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43012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DC8557-ADE8-4CBA-BDFC-C752FEB4116E}" type="slidenum">
              <a:rPr 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he-IL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FB0B4-03F1-4139-9FC9-2785A8906B35}" type="slidenum">
              <a:rPr lang="he-IL" smtClean="0"/>
              <a:pPr/>
              <a:t>12</a:t>
            </a:fld>
            <a:endParaRPr lang="he-I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FB0B4-03F1-4139-9FC9-2785A8906B35}" type="slidenum">
              <a:rPr lang="he-IL" smtClean="0"/>
              <a:pPr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08198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FB0B4-03F1-4139-9FC9-2785A8906B35}" type="slidenum">
              <a:rPr lang="he-IL" smtClean="0"/>
              <a:pPr/>
              <a:t>14</a:t>
            </a:fld>
            <a:endParaRPr lang="he-I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FB0B4-03F1-4139-9FC9-2785A8906B35}" type="slidenum">
              <a:rPr lang="he-IL" smtClean="0"/>
              <a:pPr/>
              <a:t>15</a:t>
            </a:fld>
            <a:endParaRPr lang="he-I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FB0B4-03F1-4139-9FC9-2785A8906B35}" type="slidenum">
              <a:rPr lang="he-IL" smtClean="0"/>
              <a:pPr/>
              <a:t>16</a:t>
            </a:fld>
            <a:endParaRPr lang="he-I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FB0B4-03F1-4139-9FC9-2785A8906B35}" type="slidenum">
              <a:rPr lang="he-IL" smtClean="0"/>
              <a:pPr/>
              <a:t>17</a:t>
            </a:fld>
            <a:endParaRPr lang="he-I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FB0B4-03F1-4139-9FC9-2785A8906B35}" type="slidenum">
              <a:rPr lang="he-IL" smtClean="0"/>
              <a:pPr/>
              <a:t>18</a:t>
            </a:fld>
            <a:endParaRPr lang="he-I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FB0B4-03F1-4139-9FC9-2785A8906B35}" type="slidenum">
              <a:rPr lang="he-IL" smtClean="0"/>
              <a:pPr/>
              <a:t>19</a:t>
            </a:fld>
            <a:endParaRPr lang="he-I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FB0B4-03F1-4139-9FC9-2785A8906B35}" type="slidenum">
              <a:rPr lang="he-IL" smtClean="0"/>
              <a:pPr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08198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FB0B4-03F1-4139-9FC9-2785A8906B35}" type="slidenum">
              <a:rPr lang="he-IL" smtClean="0"/>
              <a:pPr/>
              <a:t>20</a:t>
            </a:fld>
            <a:endParaRPr lang="he-I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FB0B4-03F1-4139-9FC9-2785A8906B35}" type="slidenum">
              <a:rPr lang="he-IL" smtClean="0"/>
              <a:pPr/>
              <a:t>22</a:t>
            </a:fld>
            <a:endParaRPr lang="he-I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FB0B4-03F1-4139-9FC9-2785A8906B35}" type="slidenum">
              <a:rPr lang="he-IL" smtClean="0"/>
              <a:pPr/>
              <a:t>23</a:t>
            </a:fld>
            <a:endParaRPr lang="he-I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FB0B4-03F1-4139-9FC9-2785A8906B35}" type="slidenum">
              <a:rPr lang="he-IL" smtClean="0"/>
              <a:pPr/>
              <a:t>24</a:t>
            </a:fld>
            <a:endParaRPr lang="he-I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FB0B4-03F1-4139-9FC9-2785A8906B35}" type="slidenum">
              <a:rPr lang="he-IL" smtClean="0"/>
              <a:pPr/>
              <a:t>25</a:t>
            </a:fld>
            <a:endParaRPr lang="he-I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FB0B4-03F1-4139-9FC9-2785A8906B35}" type="slidenum">
              <a:rPr lang="he-IL" smtClean="0"/>
              <a:pPr/>
              <a:t>26</a:t>
            </a:fld>
            <a:endParaRPr lang="he-I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FB0B4-03F1-4139-9FC9-2785A8906B35}" type="slidenum">
              <a:rPr lang="he-IL" smtClean="0"/>
              <a:pPr/>
              <a:t>27</a:t>
            </a:fld>
            <a:endParaRPr lang="he-I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FB0B4-03F1-4139-9FC9-2785A8906B35}" type="slidenum">
              <a:rPr lang="he-IL" smtClean="0"/>
              <a:pPr/>
              <a:t>28</a:t>
            </a:fld>
            <a:endParaRPr lang="he-IL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FB0B4-03F1-4139-9FC9-2785A8906B35}" type="slidenum">
              <a:rPr lang="he-IL" smtClean="0"/>
              <a:pPr/>
              <a:t>29</a:t>
            </a:fld>
            <a:endParaRPr lang="he-IL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FB0B4-03F1-4139-9FC9-2785A8906B35}" type="slidenum">
              <a:rPr lang="he-IL" smtClean="0"/>
              <a:pPr/>
              <a:t>30</a:t>
            </a:fld>
            <a:endParaRPr lang="he-I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FB0B4-03F1-4139-9FC9-2785A8906B35}" type="slidenum">
              <a:rPr lang="he-IL" smtClean="0"/>
              <a:pPr/>
              <a:t>3</a:t>
            </a:fld>
            <a:endParaRPr lang="he-IL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FB0B4-03F1-4139-9FC9-2785A8906B35}" type="slidenum">
              <a:rPr lang="he-IL" smtClean="0"/>
              <a:pPr/>
              <a:t>31</a:t>
            </a:fld>
            <a:endParaRPr lang="he-IL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FB0B4-03F1-4139-9FC9-2785A8906B35}" type="slidenum">
              <a:rPr lang="he-IL" smtClean="0"/>
              <a:pPr/>
              <a:t>32</a:t>
            </a:fld>
            <a:endParaRPr lang="he-IL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FB0B4-03F1-4139-9FC9-2785A8906B35}" type="slidenum">
              <a:rPr lang="he-IL" smtClean="0"/>
              <a:pPr/>
              <a:t>34</a:t>
            </a:fld>
            <a:endParaRPr lang="he-IL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FB0B4-03F1-4139-9FC9-2785A8906B35}" type="slidenum">
              <a:rPr lang="he-IL" smtClean="0"/>
              <a:pPr/>
              <a:t>35</a:t>
            </a:fld>
            <a:endParaRPr lang="he-IL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FB0B4-03F1-4139-9FC9-2785A8906B35}" type="slidenum">
              <a:rPr lang="he-IL" smtClean="0"/>
              <a:pPr/>
              <a:t>36</a:t>
            </a:fld>
            <a:endParaRPr lang="he-IL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FB0B4-03F1-4139-9FC9-2785A8906B35}" type="slidenum">
              <a:rPr lang="he-IL" smtClean="0"/>
              <a:pPr/>
              <a:t>37</a:t>
            </a:fld>
            <a:endParaRPr lang="he-IL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FB0B4-03F1-4139-9FC9-2785A8906B35}" type="slidenum">
              <a:rPr lang="he-IL" smtClean="0"/>
              <a:pPr/>
              <a:t>38</a:t>
            </a:fld>
            <a:endParaRPr lang="he-IL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FB0B4-03F1-4139-9FC9-2785A8906B35}" type="slidenum">
              <a:rPr lang="he-IL" smtClean="0"/>
              <a:pPr/>
              <a:t>39</a:t>
            </a:fld>
            <a:endParaRPr lang="he-IL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FB0B4-03F1-4139-9FC9-2785A8906B35}" type="slidenum">
              <a:rPr lang="he-IL" smtClean="0"/>
              <a:pPr/>
              <a:t>41</a:t>
            </a:fld>
            <a:endParaRPr lang="he-IL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FB0B4-03F1-4139-9FC9-2785A8906B35}" type="slidenum">
              <a:rPr lang="he-IL" smtClean="0"/>
              <a:pPr/>
              <a:t>43</a:t>
            </a:fld>
            <a:endParaRPr lang="he-I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FB0B4-03F1-4139-9FC9-2785A8906B35}" type="slidenum">
              <a:rPr lang="he-IL" smtClean="0"/>
              <a:pPr/>
              <a:t>4</a:t>
            </a:fld>
            <a:endParaRPr lang="he-IL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FB0B4-03F1-4139-9FC9-2785A8906B35}" type="slidenum">
              <a:rPr lang="he-IL" smtClean="0"/>
              <a:pPr/>
              <a:t>44</a:t>
            </a:fld>
            <a:endParaRPr lang="he-IL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FB0B4-03F1-4139-9FC9-2785A8906B35}" type="slidenum">
              <a:rPr lang="he-IL" smtClean="0"/>
              <a:pPr/>
              <a:t>47</a:t>
            </a:fld>
            <a:endParaRPr lang="he-IL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FB0B4-03F1-4139-9FC9-2785A8906B35}" type="slidenum">
              <a:rPr lang="he-IL" smtClean="0"/>
              <a:pPr/>
              <a:t>48</a:t>
            </a:fld>
            <a:endParaRPr lang="he-IL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FB0B4-03F1-4139-9FC9-2785A8906B35}" type="slidenum">
              <a:rPr lang="he-IL" smtClean="0"/>
              <a:pPr/>
              <a:t>49</a:t>
            </a:fld>
            <a:endParaRPr lang="he-IL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FB0B4-03F1-4139-9FC9-2785A8906B35}" type="slidenum">
              <a:rPr lang="he-IL" smtClean="0"/>
              <a:pPr/>
              <a:t>50</a:t>
            </a:fld>
            <a:endParaRPr lang="he-IL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FB0B4-03F1-4139-9FC9-2785A8906B35}" type="slidenum">
              <a:rPr lang="he-IL" smtClean="0"/>
              <a:pPr/>
              <a:t>51</a:t>
            </a:fld>
            <a:endParaRPr lang="he-IL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FB0B4-03F1-4139-9FC9-2785A8906B35}" type="slidenum">
              <a:rPr lang="he-IL" smtClean="0"/>
              <a:pPr/>
              <a:t>52</a:t>
            </a:fld>
            <a:endParaRPr lang="he-IL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FB0B4-03F1-4139-9FC9-2785A8906B35}" type="slidenum">
              <a:rPr lang="he-IL" smtClean="0"/>
              <a:pPr/>
              <a:t>53</a:t>
            </a:fld>
            <a:endParaRPr lang="he-IL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FB0B4-03F1-4139-9FC9-2785A8906B35}" type="slidenum">
              <a:rPr lang="he-IL" smtClean="0"/>
              <a:pPr/>
              <a:t>54</a:t>
            </a:fld>
            <a:endParaRPr lang="he-IL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FB0B4-03F1-4139-9FC9-2785A8906B35}" type="slidenum">
              <a:rPr lang="he-IL" smtClean="0"/>
              <a:pPr/>
              <a:t>55</a:t>
            </a:fld>
            <a:endParaRPr lang="he-I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FB0B4-03F1-4139-9FC9-2785A8906B35}" type="slidenum">
              <a:rPr lang="he-IL" smtClean="0"/>
              <a:pPr/>
              <a:t>5</a:t>
            </a:fld>
            <a:endParaRPr lang="he-IL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FB0B4-03F1-4139-9FC9-2785A8906B35}" type="slidenum">
              <a:rPr lang="he-IL" smtClean="0"/>
              <a:pPr/>
              <a:t>59</a:t>
            </a:fld>
            <a:endParaRPr lang="he-IL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FB0B4-03F1-4139-9FC9-2785A8906B35}" type="slidenum">
              <a:rPr lang="he-IL" smtClean="0"/>
              <a:pPr/>
              <a:t>60</a:t>
            </a:fld>
            <a:endParaRPr lang="he-IL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FB0B4-03F1-4139-9FC9-2785A8906B35}" type="slidenum">
              <a:rPr lang="he-IL" smtClean="0"/>
              <a:pPr/>
              <a:t>64</a:t>
            </a:fld>
            <a:endParaRPr lang="he-I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FB0B4-03F1-4139-9FC9-2785A8906B35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0819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FB0B4-03F1-4139-9FC9-2785A8906B35}" type="slidenum">
              <a:rPr lang="he-IL" smtClean="0"/>
              <a:pPr/>
              <a:t>7</a:t>
            </a:fld>
            <a:endParaRPr lang="he-I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FB0B4-03F1-4139-9FC9-2785A8906B35}" type="slidenum">
              <a:rPr lang="he-IL" smtClean="0"/>
              <a:pPr/>
              <a:t>8</a:t>
            </a:fld>
            <a:endParaRPr lang="he-I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FB0B4-03F1-4139-9FC9-2785A8906B35}" type="slidenum">
              <a:rPr lang="he-IL" smtClean="0"/>
              <a:pPr/>
              <a:t>9</a:t>
            </a:fld>
            <a:endParaRPr 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0EFB2-869D-4182-A5B6-589931B76740}" type="datetimeFigureOut">
              <a:rPr lang="he-IL" smtClean="0"/>
              <a:pPr/>
              <a:t>כ"א/תמוז/תשע"ט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CFC43-6D43-4A52-92F2-12F877D094C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02070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0EFB2-869D-4182-A5B6-589931B76740}" type="datetimeFigureOut">
              <a:rPr lang="he-IL" smtClean="0"/>
              <a:pPr/>
              <a:t>כ"א/תמוז/תשע"ט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CFC43-6D43-4A52-92F2-12F877D094C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85811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0EFB2-869D-4182-A5B6-589931B76740}" type="datetimeFigureOut">
              <a:rPr lang="he-IL" smtClean="0"/>
              <a:pPr/>
              <a:t>כ"א/תמוז/תשע"ט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CFC43-6D43-4A52-92F2-12F877D094C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23164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0EFB2-869D-4182-A5B6-589931B76740}" type="datetimeFigureOut">
              <a:rPr lang="he-IL" smtClean="0"/>
              <a:pPr/>
              <a:t>כ"א/תמוז/תשע"ט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CFC43-6D43-4A52-92F2-12F877D094C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03396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0EFB2-869D-4182-A5B6-589931B76740}" type="datetimeFigureOut">
              <a:rPr lang="he-IL" smtClean="0"/>
              <a:pPr/>
              <a:t>כ"א/תמוז/תשע"ט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CFC43-6D43-4A52-92F2-12F877D094C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65079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0EFB2-869D-4182-A5B6-589931B76740}" type="datetimeFigureOut">
              <a:rPr lang="he-IL" smtClean="0"/>
              <a:pPr/>
              <a:t>כ"א/תמוז/תשע"ט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CFC43-6D43-4A52-92F2-12F877D094C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21395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0EFB2-869D-4182-A5B6-589931B76740}" type="datetimeFigureOut">
              <a:rPr lang="he-IL" smtClean="0"/>
              <a:pPr/>
              <a:t>כ"א/תמוז/תשע"ט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CFC43-6D43-4A52-92F2-12F877D094C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17871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0EFB2-869D-4182-A5B6-589931B76740}" type="datetimeFigureOut">
              <a:rPr lang="he-IL" smtClean="0"/>
              <a:pPr/>
              <a:t>כ"א/תמוז/תשע"ט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CFC43-6D43-4A52-92F2-12F877D094C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98945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0EFB2-869D-4182-A5B6-589931B76740}" type="datetimeFigureOut">
              <a:rPr lang="he-IL" smtClean="0"/>
              <a:pPr/>
              <a:t>כ"א/תמוז/תשע"ט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CFC43-6D43-4A52-92F2-12F877D094C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01168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0EFB2-869D-4182-A5B6-589931B76740}" type="datetimeFigureOut">
              <a:rPr lang="he-IL" smtClean="0"/>
              <a:pPr/>
              <a:t>כ"א/תמוז/תשע"ט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CFC43-6D43-4A52-92F2-12F877D094C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79345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0EFB2-869D-4182-A5B6-589931B76740}" type="datetimeFigureOut">
              <a:rPr lang="he-IL" smtClean="0"/>
              <a:pPr/>
              <a:t>כ"א/תמוז/תשע"ט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CFC43-6D43-4A52-92F2-12F877D094C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4731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0EFB2-869D-4182-A5B6-589931B76740}" type="datetimeFigureOut">
              <a:rPr lang="he-IL" smtClean="0"/>
              <a:pPr/>
              <a:t>כ"א/תמוז/תשע"ט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CFC43-6D43-4A52-92F2-12F877D094C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47802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imgres?imgurl=http://srv1.jpg.co.il/8/5214a04926d9b.png&amp;imgrefurl=http://jpg.co.il/view/5214a04926d9b.png/&amp;h=364&amp;w=295&amp;tbnid=gA4pp9GL1ResNM:&amp;zoom=1&amp;docid=k_o4uY5oftZa_M&amp;ei=jup-Vd7CHcXbU_L1gfgK&amp;tbm=isch&amp;ved=0CBwQMygBMAFqFQoTCN7BsrT9kcYCFcXtFAod8noArw" TargetMode="External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jpeg"/><Relationship Id="rId4" Type="http://schemas.openxmlformats.org/officeDocument/2006/relationships/hyperlink" Target="http://www.veetel.com.au/article/more-about-veetels-adsl-adsl2-adsl2-home-phone-broadband-bundle-mobile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0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Relationship Id="rId9" Type="http://schemas.openxmlformats.org/officeDocument/2006/relationships/image" Target="../media/image9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9.png"/><Relationship Id="rId4" Type="http://schemas.openxmlformats.org/officeDocument/2006/relationships/image" Target="../media/image104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62118" y="548680"/>
            <a:ext cx="7772400" cy="1470025"/>
          </a:xfrm>
        </p:spPr>
        <p:txBody>
          <a:bodyPr>
            <a:noAutofit/>
          </a:bodyPr>
          <a:lstStyle/>
          <a:p>
            <a:r>
              <a:rPr lang="he-IL" sz="2800" b="1" dirty="0" err="1" smtClean="0">
                <a:solidFill>
                  <a:srgbClr val="002060"/>
                </a:solidFill>
                <a:cs typeface="David" pitchFamily="2" charset="-79"/>
              </a:rPr>
              <a:t>פתאל</a:t>
            </a:r>
            <a:r>
              <a:rPr lang="he-IL" sz="2800" b="1" dirty="0" smtClean="0">
                <a:solidFill>
                  <a:srgbClr val="002060"/>
                </a:solidFill>
                <a:cs typeface="David" pitchFamily="2" charset="-79"/>
              </a:rPr>
              <a:t> נגד סלקום, גרינברג נגד סלקום</a:t>
            </a:r>
            <a:endParaRPr lang="he-IL" sz="2000" b="1" dirty="0">
              <a:solidFill>
                <a:srgbClr val="002060"/>
              </a:solidFill>
              <a:cs typeface="David" pitchFamily="2" charset="-79"/>
            </a:endParaRPr>
          </a:p>
        </p:txBody>
      </p:sp>
      <p:sp>
        <p:nvSpPr>
          <p:cNvPr id="5" name="כותרת 1"/>
          <p:cNvSpPr txBox="1">
            <a:spLocks/>
          </p:cNvSpPr>
          <p:nvPr/>
        </p:nvSpPr>
        <p:spPr>
          <a:xfrm>
            <a:off x="1455422" y="4554125"/>
            <a:ext cx="6228692" cy="839955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400" b="1" dirty="0" smtClean="0">
                <a:latin typeface="Guttman David" panose="02010401010101010101" pitchFamily="2" charset="-79"/>
                <a:cs typeface="Guttman David" panose="02010401010101010101" pitchFamily="2" charset="-79"/>
              </a:rPr>
              <a:t>גיל רון, עו"ד</a:t>
            </a:r>
          </a:p>
        </p:txBody>
      </p:sp>
      <p:grpSp>
        <p:nvGrpSpPr>
          <p:cNvPr id="3" name="קבוצה 2"/>
          <p:cNvGrpSpPr/>
          <p:nvPr/>
        </p:nvGrpSpPr>
        <p:grpSpPr>
          <a:xfrm>
            <a:off x="1016605" y="5504613"/>
            <a:ext cx="6846662" cy="929671"/>
            <a:chOff x="134292" y="773705"/>
            <a:chExt cx="8864165" cy="128466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292" y="773705"/>
              <a:ext cx="8864165" cy="45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1293280"/>
              <a:ext cx="1945977" cy="765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כותרת 1"/>
          <p:cNvSpPr txBox="1">
            <a:spLocks/>
          </p:cNvSpPr>
          <p:nvPr/>
        </p:nvSpPr>
        <p:spPr>
          <a:xfrm>
            <a:off x="753427" y="212385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4000" b="1" dirty="0" smtClean="0">
                <a:solidFill>
                  <a:srgbClr val="002060"/>
                </a:solidFill>
                <a:cs typeface="David" pitchFamily="2" charset="-79"/>
              </a:rPr>
              <a:t>על הליך מלא (ועוד אחד)</a:t>
            </a:r>
            <a:endParaRPr lang="he-IL" sz="3200" b="1" dirty="0">
              <a:solidFill>
                <a:srgbClr val="002060"/>
              </a:solidFill>
              <a:cs typeface="Davi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5494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321" y="3008772"/>
            <a:ext cx="8886740" cy="2205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1610" y="998730"/>
            <a:ext cx="6694398" cy="1139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494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כותרת 1"/>
          <p:cNvSpPr>
            <a:spLocks noGrp="1"/>
          </p:cNvSpPr>
          <p:nvPr>
            <p:ph type="ctrTitle"/>
          </p:nvPr>
        </p:nvSpPr>
        <p:spPr>
          <a:xfrm>
            <a:off x="6202363" y="428625"/>
            <a:ext cx="2159000" cy="1296988"/>
          </a:xfrm>
          <a:ln w="44450"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he-IL" b="1" dirty="0" smtClean="0">
                <a:solidFill>
                  <a:srgbClr val="FF0000"/>
                </a:solidFill>
              </a:rPr>
              <a:t>צרכנות</a:t>
            </a:r>
            <a:endParaRPr lang="he-IL" dirty="0" smtClean="0">
              <a:solidFill>
                <a:srgbClr val="FF0000"/>
              </a:solidFill>
            </a:endParaRPr>
          </a:p>
        </p:txBody>
      </p:sp>
      <p:sp>
        <p:nvSpPr>
          <p:cNvPr id="3" name="כותרת 1"/>
          <p:cNvSpPr txBox="1">
            <a:spLocks/>
          </p:cNvSpPr>
          <p:nvPr/>
        </p:nvSpPr>
        <p:spPr bwMode="auto">
          <a:xfrm>
            <a:off x="319088" y="4076700"/>
            <a:ext cx="2157412" cy="1296988"/>
          </a:xfrm>
          <a:prstGeom prst="rect">
            <a:avLst/>
          </a:prstGeom>
          <a:noFill/>
          <a:ln w="444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1" anchor="ctr">
            <a:normAutofit fontScale="62500" lnSpcReduction="20000"/>
          </a:bodyPr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he-IL" b="1" dirty="0" smtClean="0">
                <a:solidFill>
                  <a:srgbClr val="002060"/>
                </a:solidFill>
              </a:rPr>
              <a:t>תאגידים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e-IL" b="1" dirty="0" smtClean="0">
                <a:solidFill>
                  <a:srgbClr val="002060"/>
                </a:solidFill>
              </a:rPr>
              <a:t>ניירות ערך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e-IL" b="1" dirty="0" smtClean="0">
                <a:solidFill>
                  <a:srgbClr val="002060"/>
                </a:solidFill>
              </a:rPr>
              <a:t>הגבלים עסקיים</a:t>
            </a:r>
            <a:endParaRPr lang="he-IL" dirty="0">
              <a:solidFill>
                <a:srgbClr val="002060"/>
              </a:solidFill>
            </a:endParaRPr>
          </a:p>
        </p:txBody>
      </p:sp>
      <p:sp>
        <p:nvSpPr>
          <p:cNvPr id="4" name="כותרת 1"/>
          <p:cNvSpPr txBox="1">
            <a:spLocks/>
          </p:cNvSpPr>
          <p:nvPr/>
        </p:nvSpPr>
        <p:spPr bwMode="auto">
          <a:xfrm>
            <a:off x="3198813" y="2276475"/>
            <a:ext cx="2159000" cy="1296988"/>
          </a:xfrm>
          <a:prstGeom prst="rect">
            <a:avLst/>
          </a:prstGeom>
          <a:noFill/>
          <a:ln w="444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1" anchor="ctr">
            <a:normAutofit fontScale="92500" lnSpcReduction="10000"/>
          </a:bodyPr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he-IL" b="1" dirty="0" smtClean="0">
                <a:solidFill>
                  <a:srgbClr val="002060"/>
                </a:solidFill>
              </a:rPr>
              <a:t>ביטוח בנקאות</a:t>
            </a:r>
            <a:endParaRPr lang="he-IL" dirty="0">
              <a:solidFill>
                <a:srgbClr val="002060"/>
              </a:solidFill>
            </a:endParaRPr>
          </a:p>
        </p:txBody>
      </p:sp>
      <p:cxnSp>
        <p:nvCxnSpPr>
          <p:cNvPr id="8" name="מחבר חץ ישר 7"/>
          <p:cNvCxnSpPr/>
          <p:nvPr/>
        </p:nvCxnSpPr>
        <p:spPr>
          <a:xfrm flipH="1">
            <a:off x="5357813" y="1725613"/>
            <a:ext cx="865187" cy="574675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חץ ישר 10"/>
          <p:cNvCxnSpPr/>
          <p:nvPr/>
        </p:nvCxnSpPr>
        <p:spPr>
          <a:xfrm flipH="1">
            <a:off x="2476500" y="3573463"/>
            <a:ext cx="714375" cy="503237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כותרת 1"/>
          <p:cNvSpPr txBox="1">
            <a:spLocks/>
          </p:cNvSpPr>
          <p:nvPr/>
        </p:nvSpPr>
        <p:spPr bwMode="auto">
          <a:xfrm>
            <a:off x="5472100" y="4284095"/>
            <a:ext cx="320992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1" anchor="ctr">
            <a:normAutofit fontScale="70000" lnSpcReduction="20000"/>
          </a:bodyPr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he-IL" b="1" dirty="0" smtClean="0">
                <a:solidFill>
                  <a:srgbClr val="002060"/>
                </a:solidFill>
              </a:rPr>
              <a:t>מורכבות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he-IL" b="1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e-IL" b="1" dirty="0" smtClean="0">
                <a:solidFill>
                  <a:srgbClr val="002060"/>
                </a:solidFill>
              </a:rPr>
              <a:t>חדשנות</a:t>
            </a:r>
            <a:endParaRPr lang="he-I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1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/>
          <p:cNvGrpSpPr/>
          <p:nvPr/>
        </p:nvGrpSpPr>
        <p:grpSpPr>
          <a:xfrm>
            <a:off x="138309" y="-12269"/>
            <a:ext cx="9005691" cy="6627199"/>
            <a:chOff x="138309" y="-12269"/>
            <a:chExt cx="9005691" cy="662719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17005" y="0"/>
              <a:ext cx="4526995" cy="6491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435938">
              <a:off x="138309" y="-12269"/>
              <a:ext cx="4633726" cy="6627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943835"/>
            <a:ext cx="6687235" cy="4455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0093" y="458669"/>
            <a:ext cx="6678742" cy="149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כותרת 1"/>
          <p:cNvSpPr txBox="1">
            <a:spLocks/>
          </p:cNvSpPr>
          <p:nvPr/>
        </p:nvSpPr>
        <p:spPr>
          <a:xfrm>
            <a:off x="0" y="6489340"/>
            <a:ext cx="170765" cy="36866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70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200" dirty="0" smtClean="0">
                <a:solidFill>
                  <a:srgbClr val="002060"/>
                </a:solidFill>
                <a:cs typeface="David" pitchFamily="2" charset="-79"/>
              </a:rPr>
              <a:t>פ</a:t>
            </a:r>
          </a:p>
        </p:txBody>
      </p:sp>
    </p:spTree>
    <p:extLst>
      <p:ext uri="{BB962C8B-B14F-4D97-AF65-F5344CB8AC3E}">
        <p14:creationId xmlns:p14="http://schemas.microsoft.com/office/powerpoint/2010/main" val="265494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מחבר חץ ישר 12"/>
          <p:cNvCxnSpPr/>
          <p:nvPr/>
        </p:nvCxnSpPr>
        <p:spPr>
          <a:xfrm flipH="1">
            <a:off x="1691680" y="561418"/>
            <a:ext cx="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חץ ישר 14"/>
          <p:cNvCxnSpPr/>
          <p:nvPr/>
        </p:nvCxnSpPr>
        <p:spPr>
          <a:xfrm>
            <a:off x="1691681" y="56141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6653" y="818710"/>
            <a:ext cx="7048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6565" y="2386016"/>
            <a:ext cx="8048618" cy="3653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521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מחבר חץ ישר 12"/>
          <p:cNvCxnSpPr/>
          <p:nvPr/>
        </p:nvCxnSpPr>
        <p:spPr>
          <a:xfrm flipH="1">
            <a:off x="1691680" y="561418"/>
            <a:ext cx="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חץ ישר 14"/>
          <p:cNvCxnSpPr/>
          <p:nvPr/>
        </p:nvCxnSpPr>
        <p:spPr>
          <a:xfrm>
            <a:off x="1691681" y="56141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6653" y="818710"/>
            <a:ext cx="7048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73" y="3113965"/>
            <a:ext cx="7992380" cy="1998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מלבן מעוגל 5"/>
          <p:cNvSpPr/>
          <p:nvPr/>
        </p:nvSpPr>
        <p:spPr>
          <a:xfrm>
            <a:off x="521550" y="3088693"/>
            <a:ext cx="8318648" cy="2005821"/>
          </a:xfrm>
          <a:prstGeom prst="roundRect">
            <a:avLst/>
          </a:prstGeom>
          <a:solidFill>
            <a:srgbClr val="FFFF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0521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6706" y="0"/>
            <a:ext cx="5303244" cy="6746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6625" y="1"/>
            <a:ext cx="6487738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1690" y="98630"/>
            <a:ext cx="5619750" cy="5985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115" y="6449849"/>
            <a:ext cx="1960568" cy="24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קבוצה 6"/>
          <p:cNvGrpSpPr/>
          <p:nvPr/>
        </p:nvGrpSpPr>
        <p:grpSpPr>
          <a:xfrm>
            <a:off x="676013" y="3606601"/>
            <a:ext cx="7551664" cy="1292824"/>
            <a:chOff x="669808" y="2420650"/>
            <a:chExt cx="7551664" cy="1292824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5153" y="2499601"/>
              <a:ext cx="7096319" cy="1074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6914" y="2420650"/>
              <a:ext cx="4414557" cy="509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808" y="3203975"/>
              <a:ext cx="1606935" cy="509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8245237" y="2701745"/>
            <a:ext cx="61521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he-IL" sz="3600" b="1" dirty="0">
                <a:solidFill>
                  <a:srgbClr val="002060"/>
                </a:solidFill>
                <a:cs typeface="David" pitchFamily="2" charset="-79"/>
              </a:rPr>
              <a:t>1</a:t>
            </a:r>
            <a:endParaRPr lang="he-IL" sz="2800" b="1" dirty="0">
              <a:solidFill>
                <a:srgbClr val="002060"/>
              </a:solidFill>
              <a:cs typeface="David" pitchFamily="2" charset="-79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78874" y="3697272"/>
            <a:ext cx="61521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he-IL" sz="3600" b="1" dirty="0" smtClean="0">
                <a:solidFill>
                  <a:srgbClr val="002060"/>
                </a:solidFill>
                <a:cs typeface="David" pitchFamily="2" charset="-79"/>
              </a:rPr>
              <a:t>2</a:t>
            </a:r>
            <a:endParaRPr lang="he-IL" sz="2800" b="1" dirty="0">
              <a:solidFill>
                <a:srgbClr val="002060"/>
              </a:solidFill>
              <a:cs typeface="David" pitchFamily="2" charset="-79"/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43" y="2843935"/>
            <a:ext cx="69437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857" y="5215760"/>
            <a:ext cx="5371130" cy="5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8161193" y="5083856"/>
            <a:ext cx="61521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he-IL" sz="3600" b="1" dirty="0" smtClean="0">
                <a:solidFill>
                  <a:srgbClr val="002060"/>
                </a:solidFill>
                <a:cs typeface="David" pitchFamily="2" charset="-79"/>
              </a:rPr>
              <a:t>3</a:t>
            </a:r>
            <a:endParaRPr lang="he-IL" sz="2800" b="1" dirty="0">
              <a:solidFill>
                <a:srgbClr val="002060"/>
              </a:solidFill>
              <a:cs typeface="David" pitchFamily="2" charset="-79"/>
            </a:endParaRPr>
          </a:p>
        </p:txBody>
      </p:sp>
      <p:grpSp>
        <p:nvGrpSpPr>
          <p:cNvPr id="29" name="קבוצה 28"/>
          <p:cNvGrpSpPr/>
          <p:nvPr/>
        </p:nvGrpSpPr>
        <p:grpSpPr>
          <a:xfrm>
            <a:off x="936902" y="1570527"/>
            <a:ext cx="7537287" cy="736864"/>
            <a:chOff x="836585" y="466725"/>
            <a:chExt cx="7537287" cy="736864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1610" y="466725"/>
              <a:ext cx="7159862" cy="736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85" y="835157"/>
              <a:ext cx="1849272" cy="368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1617" y="525294"/>
              <a:ext cx="2002255" cy="367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99" y="160810"/>
            <a:ext cx="78676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2211166" y="1928112"/>
            <a:ext cx="4693825" cy="1578688"/>
          </a:xfrm>
          <a:ln w="34925"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r>
              <a:rPr lang="he-IL" sz="5300" b="1" dirty="0" err="1" smtClean="0">
                <a:solidFill>
                  <a:srgbClr val="002060"/>
                </a:solidFill>
                <a:cs typeface="David" pitchFamily="2" charset="-79"/>
              </a:rPr>
              <a:t>פתאל</a:t>
            </a:r>
            <a:r>
              <a:rPr lang="he-IL" sz="5300" b="1" dirty="0" smtClean="0">
                <a:solidFill>
                  <a:srgbClr val="002060"/>
                </a:solidFill>
                <a:cs typeface="David" pitchFamily="2" charset="-79"/>
              </a:rPr>
              <a:t> נגד סלקום</a:t>
            </a:r>
            <a:br>
              <a:rPr lang="he-IL" sz="5300" b="1" dirty="0" smtClean="0">
                <a:solidFill>
                  <a:srgbClr val="002060"/>
                </a:solidFill>
                <a:cs typeface="David" pitchFamily="2" charset="-79"/>
              </a:rPr>
            </a:br>
            <a:r>
              <a:rPr lang="he-IL" sz="5300" b="1" dirty="0" smtClean="0">
                <a:solidFill>
                  <a:srgbClr val="002060"/>
                </a:solidFill>
                <a:cs typeface="David" pitchFamily="2" charset="-79"/>
              </a:rPr>
              <a:t>גרינברג נגד סלקום </a:t>
            </a:r>
            <a:endParaRPr lang="he-IL" b="1" dirty="0">
              <a:solidFill>
                <a:srgbClr val="002060"/>
              </a:solidFill>
              <a:cs typeface="David" pitchFamily="2" charset="-79"/>
            </a:endParaRPr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 rot="21307904">
            <a:off x="3202956" y="924372"/>
            <a:ext cx="2160240" cy="88398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200" b="1" dirty="0" smtClean="0">
                <a:solidFill>
                  <a:srgbClr val="002060"/>
                </a:solidFill>
                <a:cs typeface="David" pitchFamily="2" charset="-79"/>
              </a:rPr>
              <a:t>הוכחות</a:t>
            </a:r>
          </a:p>
        </p:txBody>
      </p:sp>
      <p:sp>
        <p:nvSpPr>
          <p:cNvPr id="9" name="כותרת 1"/>
          <p:cNvSpPr txBox="1">
            <a:spLocks/>
          </p:cNvSpPr>
          <p:nvPr/>
        </p:nvSpPr>
        <p:spPr>
          <a:xfrm rot="20709833">
            <a:off x="-21236" y="3801465"/>
            <a:ext cx="2943327" cy="106498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200" b="1" dirty="0" smtClean="0">
                <a:solidFill>
                  <a:srgbClr val="FF0000"/>
                </a:solidFill>
                <a:cs typeface="David" pitchFamily="2" charset="-79"/>
              </a:rPr>
              <a:t>הליך המשך</a:t>
            </a:r>
          </a:p>
        </p:txBody>
      </p:sp>
      <p:sp>
        <p:nvSpPr>
          <p:cNvPr id="13" name="כותרת 1"/>
          <p:cNvSpPr txBox="1">
            <a:spLocks/>
          </p:cNvSpPr>
          <p:nvPr/>
        </p:nvSpPr>
        <p:spPr>
          <a:xfrm rot="20609554">
            <a:off x="-287907" y="659151"/>
            <a:ext cx="2943327" cy="106498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200" b="1" dirty="0" smtClean="0">
                <a:solidFill>
                  <a:srgbClr val="002060"/>
                </a:solidFill>
                <a:cs typeface="David" pitchFamily="2" charset="-79"/>
              </a:rPr>
              <a:t>ערעור</a:t>
            </a:r>
          </a:p>
        </p:txBody>
      </p:sp>
      <p:sp>
        <p:nvSpPr>
          <p:cNvPr id="14" name="כותרת 1"/>
          <p:cNvSpPr txBox="1">
            <a:spLocks/>
          </p:cNvSpPr>
          <p:nvPr/>
        </p:nvSpPr>
        <p:spPr>
          <a:xfrm rot="1069504">
            <a:off x="6239530" y="4166298"/>
            <a:ext cx="2943327" cy="106498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lnSpcReduction="1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200" b="1" dirty="0" smtClean="0">
                <a:solidFill>
                  <a:srgbClr val="002060"/>
                </a:solidFill>
                <a:cs typeface="David" pitchFamily="2" charset="-79"/>
              </a:rPr>
              <a:t>הלכות  </a:t>
            </a:r>
          </a:p>
          <a:p>
            <a:r>
              <a:rPr lang="he-IL" sz="3200" b="1" dirty="0" smtClean="0">
                <a:solidFill>
                  <a:srgbClr val="002060"/>
                </a:solidFill>
                <a:cs typeface="David" pitchFamily="2" charset="-79"/>
              </a:rPr>
              <a:t>תקדימיות</a:t>
            </a:r>
          </a:p>
        </p:txBody>
      </p:sp>
      <p:sp>
        <p:nvSpPr>
          <p:cNvPr id="18" name="כותרת 1"/>
          <p:cNvSpPr txBox="1">
            <a:spLocks/>
          </p:cNvSpPr>
          <p:nvPr/>
        </p:nvSpPr>
        <p:spPr>
          <a:xfrm>
            <a:off x="3369417" y="4041148"/>
            <a:ext cx="2943327" cy="106498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200" b="1" dirty="0" smtClean="0">
                <a:solidFill>
                  <a:srgbClr val="FF0000"/>
                </a:solidFill>
                <a:cs typeface="David" pitchFamily="2" charset="-79"/>
              </a:rPr>
              <a:t>פסק דין</a:t>
            </a:r>
          </a:p>
        </p:txBody>
      </p:sp>
      <p:sp>
        <p:nvSpPr>
          <p:cNvPr id="20" name="כותרת 1"/>
          <p:cNvSpPr txBox="1">
            <a:spLocks/>
          </p:cNvSpPr>
          <p:nvPr/>
        </p:nvSpPr>
        <p:spPr>
          <a:xfrm rot="698842">
            <a:off x="5695662" y="547299"/>
            <a:ext cx="2943327" cy="106498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200" b="1" dirty="0" smtClean="0">
                <a:solidFill>
                  <a:srgbClr val="002060"/>
                </a:solidFill>
                <a:cs typeface="David" pitchFamily="2" charset="-79"/>
              </a:rPr>
              <a:t>בקשת אישור</a:t>
            </a:r>
          </a:p>
        </p:txBody>
      </p:sp>
      <p:sp>
        <p:nvSpPr>
          <p:cNvPr id="23" name="כותרת 1"/>
          <p:cNvSpPr txBox="1">
            <a:spLocks/>
          </p:cNvSpPr>
          <p:nvPr/>
        </p:nvSpPr>
        <p:spPr>
          <a:xfrm rot="20709833">
            <a:off x="-291268" y="2184966"/>
            <a:ext cx="2943327" cy="106498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200" b="1" dirty="0" smtClean="0">
                <a:solidFill>
                  <a:srgbClr val="002060"/>
                </a:solidFill>
                <a:cs typeface="David" pitchFamily="2" charset="-79"/>
              </a:rPr>
              <a:t>פשרה</a:t>
            </a:r>
          </a:p>
        </p:txBody>
      </p:sp>
      <p:sp>
        <p:nvSpPr>
          <p:cNvPr id="24" name="כותרת 1"/>
          <p:cNvSpPr txBox="1">
            <a:spLocks/>
          </p:cNvSpPr>
          <p:nvPr/>
        </p:nvSpPr>
        <p:spPr>
          <a:xfrm rot="21315473">
            <a:off x="3755889" y="5337877"/>
            <a:ext cx="2943327" cy="106498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lnSpcReduction="1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200" b="1" dirty="0" smtClean="0">
                <a:solidFill>
                  <a:srgbClr val="FF0000"/>
                </a:solidFill>
                <a:cs typeface="David" pitchFamily="2" charset="-79"/>
              </a:rPr>
              <a:t>חילוקי דעות </a:t>
            </a:r>
            <a:r>
              <a:rPr lang="en-US" sz="3200" b="1" dirty="0" smtClean="0">
                <a:solidFill>
                  <a:srgbClr val="FF0000"/>
                </a:solidFill>
                <a:cs typeface="David" pitchFamily="2" charset="-79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cs typeface="David" pitchFamily="2" charset="-79"/>
              </a:rPr>
            </a:br>
            <a:r>
              <a:rPr lang="he-IL" sz="3200" b="1" dirty="0" smtClean="0">
                <a:solidFill>
                  <a:srgbClr val="FF0000"/>
                </a:solidFill>
                <a:cs typeface="David" pitchFamily="2" charset="-79"/>
              </a:rPr>
              <a:t>לאחר פסק דין</a:t>
            </a:r>
          </a:p>
        </p:txBody>
      </p:sp>
      <p:sp>
        <p:nvSpPr>
          <p:cNvPr id="12" name="כותרת 1"/>
          <p:cNvSpPr txBox="1">
            <a:spLocks/>
          </p:cNvSpPr>
          <p:nvPr/>
        </p:nvSpPr>
        <p:spPr>
          <a:xfrm rot="308014">
            <a:off x="473820" y="5098649"/>
            <a:ext cx="2943327" cy="106498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200" b="1" dirty="0" smtClean="0">
                <a:solidFill>
                  <a:srgbClr val="FF0000"/>
                </a:solidFill>
                <a:cs typeface="David" pitchFamily="2" charset="-79"/>
              </a:rPr>
              <a:t>גבולות הקבוצה</a:t>
            </a:r>
          </a:p>
        </p:txBody>
      </p:sp>
      <p:sp>
        <p:nvSpPr>
          <p:cNvPr id="15" name="כותרת 1"/>
          <p:cNvSpPr txBox="1">
            <a:spLocks/>
          </p:cNvSpPr>
          <p:nvPr/>
        </p:nvSpPr>
        <p:spPr>
          <a:xfrm rot="1069504">
            <a:off x="7327015" y="2231602"/>
            <a:ext cx="1507277" cy="59386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200" b="1" dirty="0" smtClean="0">
                <a:solidFill>
                  <a:srgbClr val="002060"/>
                </a:solidFill>
                <a:cs typeface="David" pitchFamily="2" charset="-79"/>
              </a:rPr>
              <a:t>גמול</a:t>
            </a:r>
          </a:p>
        </p:txBody>
      </p:sp>
      <p:sp>
        <p:nvSpPr>
          <p:cNvPr id="16" name="כותרת 1"/>
          <p:cNvSpPr txBox="1">
            <a:spLocks/>
          </p:cNvSpPr>
          <p:nvPr/>
        </p:nvSpPr>
        <p:spPr>
          <a:xfrm rot="1069504">
            <a:off x="7301555" y="3209869"/>
            <a:ext cx="1738745" cy="593861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25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200" b="1" dirty="0" smtClean="0">
                <a:solidFill>
                  <a:srgbClr val="002060"/>
                </a:solidFill>
                <a:cs typeface="David" pitchFamily="2" charset="-79"/>
              </a:rPr>
              <a:t>שכר טרחה</a:t>
            </a:r>
          </a:p>
        </p:txBody>
      </p:sp>
    </p:spTree>
    <p:extLst>
      <p:ext uri="{BB962C8B-B14F-4D97-AF65-F5344CB8AC3E}">
        <p14:creationId xmlns:p14="http://schemas.microsoft.com/office/powerpoint/2010/main" val="64228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קבוצה 8"/>
          <p:cNvGrpSpPr/>
          <p:nvPr/>
        </p:nvGrpSpPr>
        <p:grpSpPr>
          <a:xfrm>
            <a:off x="1458740" y="2663915"/>
            <a:ext cx="7020780" cy="3295504"/>
            <a:chOff x="2051720" y="5265683"/>
            <a:chExt cx="5101224" cy="1592317"/>
          </a:xfrm>
        </p:grpSpPr>
        <p:grpSp>
          <p:nvGrpSpPr>
            <p:cNvPr id="7" name="קבוצה 6"/>
            <p:cNvGrpSpPr/>
            <p:nvPr/>
          </p:nvGrpSpPr>
          <p:grpSpPr>
            <a:xfrm>
              <a:off x="2051720" y="5265683"/>
              <a:ext cx="4562475" cy="1592317"/>
              <a:chOff x="2051720" y="5265683"/>
              <a:chExt cx="4562475" cy="1592317"/>
            </a:xfrm>
          </p:grpSpPr>
          <p:pic>
            <p:nvPicPr>
              <p:cNvPr id="11267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051720" y="5476875"/>
                <a:ext cx="4562475" cy="1381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68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209469" y="5265683"/>
                <a:ext cx="4352925" cy="238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1269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42030" y="5265683"/>
              <a:ext cx="2310914" cy="211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84856" y="107877"/>
            <a:ext cx="4538667" cy="2295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869" y="98630"/>
            <a:ext cx="5805646" cy="634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489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 txBox="1">
            <a:spLocks/>
          </p:cNvSpPr>
          <p:nvPr/>
        </p:nvSpPr>
        <p:spPr>
          <a:xfrm>
            <a:off x="583940" y="593684"/>
            <a:ext cx="7740860" cy="1575175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5300" b="1" u="sng" dirty="0" smtClean="0">
                <a:solidFill>
                  <a:srgbClr val="002060"/>
                </a:solidFill>
                <a:latin typeface="+mj-lt"/>
                <a:ea typeface="+mj-ea"/>
                <a:cs typeface="David" pitchFamily="2" charset="-79"/>
              </a:rPr>
              <a:t>איך מנהלים תביעה ייצוגית</a:t>
            </a:r>
            <a:r>
              <a:rPr lang="he-IL" sz="5300" b="1" dirty="0" smtClean="0">
                <a:solidFill>
                  <a:srgbClr val="002060"/>
                </a:solidFill>
                <a:latin typeface="+mj-lt"/>
                <a:ea typeface="+mj-ea"/>
                <a:cs typeface="David" pitchFamily="2" charset="-79"/>
              </a:rPr>
              <a:t>?</a:t>
            </a:r>
            <a:endParaRPr kumimoji="0" lang="he-IL" sz="4400" b="1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David" pitchFamily="2" charset="-79"/>
            </a:endParaRPr>
          </a:p>
        </p:txBody>
      </p:sp>
      <p:sp>
        <p:nvSpPr>
          <p:cNvPr id="5" name="כותרת 1"/>
          <p:cNvSpPr txBox="1">
            <a:spLocks/>
          </p:cNvSpPr>
          <p:nvPr/>
        </p:nvSpPr>
        <p:spPr>
          <a:xfrm>
            <a:off x="583940" y="2838816"/>
            <a:ext cx="7740860" cy="1575175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David" pitchFamily="2" charset="-79"/>
            </a:endParaRPr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746575" y="2048025"/>
            <a:ext cx="7740860" cy="1575175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e-IL" sz="5300" b="1" dirty="0" smtClean="0">
                <a:solidFill>
                  <a:srgbClr val="002060"/>
                </a:solidFill>
                <a:latin typeface="+mj-lt"/>
                <a:ea typeface="+mj-ea"/>
                <a:cs typeface="David" pitchFamily="2" charset="-79"/>
              </a:rPr>
              <a:t>  תביעה ייצוגית היא תביעה</a:t>
            </a:r>
            <a:endParaRPr kumimoji="0" lang="he-IL" sz="4400" b="1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David" pitchFamily="2" charset="-79"/>
            </a:endParaRPr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432470" y="3000159"/>
            <a:ext cx="7740860" cy="1575175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7500"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e-IL" sz="5300" b="1" dirty="0" smtClean="0">
                <a:solidFill>
                  <a:srgbClr val="002060"/>
                </a:solidFill>
                <a:latin typeface="+mj-lt"/>
                <a:ea typeface="+mj-ea"/>
                <a:cs typeface="David" pitchFamily="2" charset="-79"/>
              </a:rPr>
              <a:t>  לשים לב להחלטת האישור</a:t>
            </a:r>
            <a:endParaRPr kumimoji="0" lang="he-IL" sz="4400" b="1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David" pitchFamily="2" charset="-79"/>
            </a:endParaRPr>
          </a:p>
        </p:txBody>
      </p:sp>
      <p:sp>
        <p:nvSpPr>
          <p:cNvPr id="8" name="כותרת 1"/>
          <p:cNvSpPr txBox="1">
            <a:spLocks/>
          </p:cNvSpPr>
          <p:nvPr/>
        </p:nvSpPr>
        <p:spPr>
          <a:xfrm>
            <a:off x="432470" y="3940146"/>
            <a:ext cx="7740860" cy="1575175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7500"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e-IL" sz="5300" b="1" dirty="0" smtClean="0">
                <a:solidFill>
                  <a:srgbClr val="002060"/>
                </a:solidFill>
                <a:latin typeface="+mj-lt"/>
                <a:ea typeface="+mj-ea"/>
                <a:cs typeface="David" pitchFamily="2" charset="-79"/>
              </a:rPr>
              <a:t>  גילוי מסמכים, שאלונים?</a:t>
            </a:r>
            <a:endParaRPr kumimoji="0" lang="he-IL" sz="4400" b="1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David" pitchFamily="2" charset="-79"/>
            </a:endParaRPr>
          </a:p>
        </p:txBody>
      </p:sp>
      <p:sp>
        <p:nvSpPr>
          <p:cNvPr id="9" name="כותרת 1"/>
          <p:cNvSpPr txBox="1">
            <a:spLocks/>
          </p:cNvSpPr>
          <p:nvPr/>
        </p:nvSpPr>
        <p:spPr>
          <a:xfrm>
            <a:off x="470570" y="4816446"/>
            <a:ext cx="7740860" cy="1575175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7500"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e-IL" sz="5300" b="1" dirty="0" smtClean="0">
                <a:solidFill>
                  <a:srgbClr val="002060"/>
                </a:solidFill>
                <a:latin typeface="+mj-lt"/>
                <a:ea typeface="+mj-ea"/>
                <a:cs typeface="David" pitchFamily="2" charset="-79"/>
              </a:rPr>
              <a:t>  תצהירי עדות ראשית?</a:t>
            </a:r>
            <a:endParaRPr kumimoji="0" lang="he-IL" sz="4400" b="1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Davi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4827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מחבר חץ ישר 12"/>
          <p:cNvCxnSpPr/>
          <p:nvPr/>
        </p:nvCxnSpPr>
        <p:spPr>
          <a:xfrm flipH="1">
            <a:off x="1691680" y="561418"/>
            <a:ext cx="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חץ ישר 14"/>
          <p:cNvCxnSpPr/>
          <p:nvPr/>
        </p:nvCxnSpPr>
        <p:spPr>
          <a:xfrm>
            <a:off x="1691681" y="56141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6653" y="818710"/>
            <a:ext cx="7048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1340" y="2180458"/>
            <a:ext cx="9001000" cy="225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מלבן מעוגל 5"/>
          <p:cNvSpPr/>
          <p:nvPr/>
        </p:nvSpPr>
        <p:spPr>
          <a:xfrm>
            <a:off x="821" y="2180458"/>
            <a:ext cx="9144000" cy="2295255"/>
          </a:xfrm>
          <a:prstGeom prst="roundRect">
            <a:avLst>
              <a:gd name="adj" fmla="val 16801"/>
            </a:avLst>
          </a:prstGeom>
          <a:solidFill>
            <a:srgbClr val="FFFF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כותרת 1"/>
          <p:cNvSpPr txBox="1">
            <a:spLocks/>
          </p:cNvSpPr>
          <p:nvPr/>
        </p:nvSpPr>
        <p:spPr>
          <a:xfrm>
            <a:off x="2051542" y="4824155"/>
            <a:ext cx="5160740" cy="1485166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675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5300" b="1" dirty="0" smtClean="0">
                <a:solidFill>
                  <a:srgbClr val="002060"/>
                </a:solidFill>
                <a:latin typeface="+mj-lt"/>
                <a:ea typeface="+mj-ea"/>
                <a:cs typeface="David" pitchFamily="2" charset="-79"/>
              </a:rPr>
              <a:t>אשם תורם? </a:t>
            </a:r>
            <a:endParaRPr lang="he-IL" sz="5300" b="1" dirty="0">
              <a:solidFill>
                <a:srgbClr val="002060"/>
              </a:solidFill>
              <a:latin typeface="+mj-lt"/>
              <a:ea typeface="+mj-ea"/>
              <a:cs typeface="David" pitchFamily="2" charset="-79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5300" b="1" dirty="0" smtClean="0">
                <a:solidFill>
                  <a:srgbClr val="002060"/>
                </a:solidFill>
                <a:latin typeface="+mj-lt"/>
                <a:ea typeface="+mj-ea"/>
                <a:cs typeface="David" pitchFamily="2" charset="-79"/>
              </a:rPr>
              <a:t>עשיית עושר?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300" b="1" i="0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David" pitchFamily="2" charset="-79"/>
              </a:rPr>
              <a:t>חובת הקטנת נזק?</a:t>
            </a:r>
            <a:endParaRPr kumimoji="0" lang="he-IL" sz="4400" b="1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Davi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0521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934" y="2933945"/>
            <a:ext cx="695325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6300" y="818710"/>
            <a:ext cx="717232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קבוצה 9"/>
          <p:cNvGrpSpPr/>
          <p:nvPr/>
        </p:nvGrpSpPr>
        <p:grpSpPr>
          <a:xfrm>
            <a:off x="2354210" y="1403776"/>
            <a:ext cx="4404665" cy="3797805"/>
            <a:chOff x="209550" y="1403776"/>
            <a:chExt cx="4404665" cy="3797805"/>
          </a:xfrm>
        </p:grpSpPr>
        <p:sp>
          <p:nvSpPr>
            <p:cNvPr id="5" name="כותרת 1"/>
            <p:cNvSpPr txBox="1">
              <a:spLocks/>
            </p:cNvSpPr>
            <p:nvPr/>
          </p:nvSpPr>
          <p:spPr>
            <a:xfrm>
              <a:off x="425319" y="1403776"/>
              <a:ext cx="3896925" cy="810090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rmAutofit fontScale="97500"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j-ea"/>
                  <a:cs typeface="David" pitchFamily="2" charset="-79"/>
                </a:rPr>
                <a:t>ניר - 0.68 ש"ח</a:t>
              </a:r>
              <a:endParaRPr kumimoji="0" lang="he-IL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David" pitchFamily="2" charset="-79"/>
              </a:endParaRPr>
            </a:p>
          </p:txBody>
        </p:sp>
        <p:sp>
          <p:nvSpPr>
            <p:cNvPr id="6" name="כותרת 1"/>
            <p:cNvSpPr txBox="1">
              <a:spLocks/>
            </p:cNvSpPr>
            <p:nvPr/>
          </p:nvSpPr>
          <p:spPr>
            <a:xfrm>
              <a:off x="349119" y="2168860"/>
              <a:ext cx="3896925" cy="810090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rmAutofit fontScale="97500"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j-ea"/>
                  <a:cs typeface="David" pitchFamily="2" charset="-79"/>
                </a:rPr>
                <a:t>ביול - 0.64 ש"ח</a:t>
              </a:r>
              <a:endParaRPr kumimoji="0" lang="he-IL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David" pitchFamily="2" charset="-79"/>
              </a:endParaRPr>
            </a:p>
          </p:txBody>
        </p:sp>
        <p:sp>
          <p:nvSpPr>
            <p:cNvPr id="7" name="כותרת 1"/>
            <p:cNvSpPr txBox="1">
              <a:spLocks/>
            </p:cNvSpPr>
            <p:nvPr/>
          </p:nvSpPr>
          <p:spPr>
            <a:xfrm>
              <a:off x="209550" y="3023956"/>
              <a:ext cx="4328465" cy="810090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rmAutofit fontScale="82500" lnSpcReduction="10000"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e-IL" sz="5300" b="1" dirty="0" smtClean="0">
                  <a:solidFill>
                    <a:srgbClr val="002060"/>
                  </a:solidFill>
                  <a:latin typeface="+mj-lt"/>
                  <a:ea typeface="+mj-ea"/>
                  <a:cs typeface="David" pitchFamily="2" charset="-79"/>
                </a:rPr>
                <a:t>שירות</a:t>
              </a:r>
              <a:r>
                <a:rPr kumimoji="0" lang="he-IL" sz="53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j-ea"/>
                  <a:cs typeface="David" pitchFamily="2" charset="-79"/>
                </a:rPr>
                <a:t> - 0.46 ש"ח</a:t>
              </a:r>
              <a:endParaRPr kumimoji="0" lang="he-IL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David" pitchFamily="2" charset="-79"/>
              </a:endParaRPr>
            </a:p>
          </p:txBody>
        </p:sp>
        <p:sp>
          <p:nvSpPr>
            <p:cNvPr id="8" name="כותרת 1"/>
            <p:cNvSpPr txBox="1">
              <a:spLocks/>
            </p:cNvSpPr>
            <p:nvPr/>
          </p:nvSpPr>
          <p:spPr>
            <a:xfrm>
              <a:off x="225374" y="4391491"/>
              <a:ext cx="4328465" cy="810090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rmAutofit fontScale="82500" lnSpcReduction="10000"/>
            </a:bodyPr>
            <a:lstStyle/>
            <a:p>
              <a:pPr lvl="0" algn="ctr">
                <a:spcBef>
                  <a:spcPct val="0"/>
                </a:spcBef>
                <a:defRPr/>
              </a:pPr>
              <a:r>
                <a:rPr lang="he-IL" sz="5300" b="1" dirty="0" smtClean="0">
                  <a:solidFill>
                    <a:srgbClr val="002060"/>
                  </a:solidFill>
                  <a:latin typeface="+mj-lt"/>
                  <a:ea typeface="+mj-ea"/>
                  <a:cs typeface="David" pitchFamily="2" charset="-79"/>
                </a:rPr>
                <a:t>סך הכל </a:t>
              </a:r>
              <a:r>
                <a:rPr lang="he-IL" sz="5300" b="1" dirty="0">
                  <a:solidFill>
                    <a:srgbClr val="002060"/>
                  </a:solidFill>
                  <a:cs typeface="David" pitchFamily="2" charset="-79"/>
                </a:rPr>
                <a:t>-</a:t>
              </a:r>
              <a:r>
                <a:rPr lang="he-IL" sz="5300" b="1" dirty="0" smtClean="0">
                  <a:solidFill>
                    <a:srgbClr val="002060"/>
                  </a:solidFill>
                  <a:latin typeface="+mj-lt"/>
                  <a:ea typeface="+mj-ea"/>
                  <a:cs typeface="David" pitchFamily="2" charset="-79"/>
                </a:rPr>
                <a:t> 1.78</a:t>
              </a:r>
              <a:r>
                <a:rPr kumimoji="0" lang="he-IL" sz="53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j-ea"/>
                  <a:cs typeface="David" pitchFamily="2" charset="-79"/>
                </a:rPr>
                <a:t> ש"ח</a:t>
              </a:r>
              <a:endParaRPr kumimoji="0" lang="he-IL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David" pitchFamily="2" charset="-79"/>
              </a:endParaRPr>
            </a:p>
          </p:txBody>
        </p:sp>
        <p:sp>
          <p:nvSpPr>
            <p:cNvPr id="9" name="כותרת 1"/>
            <p:cNvSpPr txBox="1">
              <a:spLocks/>
            </p:cNvSpPr>
            <p:nvPr/>
          </p:nvSpPr>
          <p:spPr>
            <a:xfrm>
              <a:off x="285750" y="3733801"/>
              <a:ext cx="4328465" cy="810090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rmAutofit fontScale="90000" lnSpcReduction="10000"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e-IL" sz="5300" b="1" dirty="0" smtClean="0">
                  <a:solidFill>
                    <a:srgbClr val="002060"/>
                  </a:solidFill>
                  <a:latin typeface="+mj-lt"/>
                  <a:ea typeface="+mj-ea"/>
                  <a:cs typeface="David" pitchFamily="2" charset="-79"/>
                </a:rPr>
                <a:t>=======</a:t>
              </a:r>
              <a:endParaRPr kumimoji="0" lang="he-IL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David" pitchFamily="2" charset="-79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962" y="-5446152"/>
            <a:ext cx="7540696" cy="115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522" y="683695"/>
            <a:ext cx="8532440" cy="2261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קבוצה 4"/>
          <p:cNvGrpSpPr/>
          <p:nvPr/>
        </p:nvGrpSpPr>
        <p:grpSpPr>
          <a:xfrm>
            <a:off x="296523" y="3564731"/>
            <a:ext cx="8532441" cy="2369517"/>
            <a:chOff x="296525" y="2912268"/>
            <a:chExt cx="8532441" cy="2369517"/>
          </a:xfrm>
        </p:grpSpPr>
        <p:pic>
          <p:nvPicPr>
            <p:cNvPr id="1433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6526" y="2912268"/>
              <a:ext cx="8532440" cy="652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0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6525" y="3564731"/>
              <a:ext cx="8532439" cy="171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מלבן מעוגל 1"/>
          <p:cNvSpPr/>
          <p:nvPr/>
        </p:nvSpPr>
        <p:spPr>
          <a:xfrm>
            <a:off x="296524" y="3338990"/>
            <a:ext cx="8532440" cy="2700300"/>
          </a:xfrm>
          <a:prstGeom prst="roundRect">
            <a:avLst>
              <a:gd name="adj" fmla="val 6220"/>
            </a:avLst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79" y="0"/>
            <a:ext cx="6992301" cy="572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18376" y="6131621"/>
            <a:ext cx="4398404" cy="457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515" y="708003"/>
            <a:ext cx="8415935" cy="14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קבוצה 4"/>
          <p:cNvGrpSpPr/>
          <p:nvPr/>
        </p:nvGrpSpPr>
        <p:grpSpPr>
          <a:xfrm>
            <a:off x="330205" y="2483895"/>
            <a:ext cx="8397425" cy="3138997"/>
            <a:chOff x="431540" y="593685"/>
            <a:chExt cx="8397425" cy="3138997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540" y="593685"/>
              <a:ext cx="8397425" cy="2782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1710" y="3375964"/>
              <a:ext cx="6264315" cy="356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0588" y="0"/>
            <a:ext cx="4496165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50" y="818710"/>
            <a:ext cx="8184595" cy="1756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קבוצה 3"/>
          <p:cNvGrpSpPr/>
          <p:nvPr/>
        </p:nvGrpSpPr>
        <p:grpSpPr>
          <a:xfrm>
            <a:off x="521550" y="3359007"/>
            <a:ext cx="8968286" cy="2020796"/>
            <a:chOff x="521550" y="3359007"/>
            <a:chExt cx="8968286" cy="202079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1550" y="3383995"/>
              <a:ext cx="8968286" cy="1995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0661" y="3359007"/>
              <a:ext cx="1019175" cy="49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972" y="1673805"/>
            <a:ext cx="8487435" cy="1771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503674"/>
            <a:ext cx="4211960" cy="618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3674"/>
            <a:ext cx="4391980" cy="63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458670"/>
            <a:ext cx="7785865" cy="558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130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206" y="725214"/>
            <a:ext cx="8352420" cy="80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4206" y="2078850"/>
            <a:ext cx="8154618" cy="237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כותרת 1"/>
          <p:cNvSpPr txBox="1">
            <a:spLocks/>
          </p:cNvSpPr>
          <p:nvPr/>
        </p:nvSpPr>
        <p:spPr>
          <a:xfrm>
            <a:off x="1617573" y="5094185"/>
            <a:ext cx="6165685" cy="445316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85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200" dirty="0" smtClean="0">
                <a:solidFill>
                  <a:srgbClr val="002060"/>
                </a:solidFill>
                <a:cs typeface="David" pitchFamily="2" charset="-79"/>
              </a:rPr>
              <a:t>ביטול פסק הדין   </a:t>
            </a:r>
            <a:r>
              <a:rPr lang="he-IL" sz="3200" dirty="0" smtClean="0">
                <a:solidFill>
                  <a:srgbClr val="002060"/>
                </a:solidFill>
                <a:cs typeface="David" pitchFamily="2" charset="-79"/>
                <a:sym typeface="Wingdings" panose="05000000000000000000" pitchFamily="2" charset="2"/>
              </a:rPr>
              <a:t>   חלף פסק הדין</a:t>
            </a:r>
            <a:endParaRPr lang="he-IL" sz="3200" dirty="0" smtClean="0">
              <a:solidFill>
                <a:srgbClr val="002060"/>
              </a:solidFill>
              <a:cs typeface="David" pitchFamily="2" charset="-79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515" y="1223755"/>
            <a:ext cx="8705187" cy="519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כותרת 1"/>
          <p:cNvSpPr txBox="1">
            <a:spLocks/>
          </p:cNvSpPr>
          <p:nvPr/>
        </p:nvSpPr>
        <p:spPr>
          <a:xfrm>
            <a:off x="1781690" y="503675"/>
            <a:ext cx="6165685" cy="445316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85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200" b="1" dirty="0" smtClean="0">
                <a:solidFill>
                  <a:srgbClr val="002060"/>
                </a:solidFill>
                <a:cs typeface="David" pitchFamily="2" charset="-79"/>
                <a:sym typeface="Wingdings" panose="05000000000000000000" pitchFamily="2" charset="2"/>
              </a:rPr>
              <a:t>"חלף פסק הדין"</a:t>
            </a:r>
            <a:endParaRPr lang="he-IL" sz="3200" b="1" dirty="0" smtClean="0">
              <a:solidFill>
                <a:srgbClr val="002060"/>
              </a:solidFill>
              <a:cs typeface="David" pitchFamily="2" charset="-79"/>
            </a:endParaRPr>
          </a:p>
        </p:txBody>
      </p:sp>
      <p:sp>
        <p:nvSpPr>
          <p:cNvPr id="8" name="כותרת 1"/>
          <p:cNvSpPr txBox="1">
            <a:spLocks/>
          </p:cNvSpPr>
          <p:nvPr/>
        </p:nvSpPr>
        <p:spPr>
          <a:xfrm>
            <a:off x="0" y="6412684"/>
            <a:ext cx="341530" cy="445316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85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200" dirty="0" smtClean="0">
                <a:solidFill>
                  <a:srgbClr val="002060"/>
                </a:solidFill>
                <a:cs typeface="David" pitchFamily="2" charset="-79"/>
              </a:rPr>
              <a:t>ג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841" y="0"/>
            <a:ext cx="8299951" cy="5010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917" y="4785289"/>
            <a:ext cx="8173826" cy="2652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035" y="2254136"/>
            <a:ext cx="8487435" cy="1771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29" y="593685"/>
            <a:ext cx="12382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קבוצה 12"/>
          <p:cNvGrpSpPr/>
          <p:nvPr/>
        </p:nvGrpSpPr>
        <p:grpSpPr>
          <a:xfrm>
            <a:off x="4105860" y="1517322"/>
            <a:ext cx="3166438" cy="3538825"/>
            <a:chOff x="4015850" y="2140425"/>
            <a:chExt cx="3166438" cy="3538825"/>
          </a:xfrm>
        </p:grpSpPr>
        <p:sp>
          <p:nvSpPr>
            <p:cNvPr id="4" name="מלבן מעוגל 3"/>
            <p:cNvSpPr/>
            <p:nvPr/>
          </p:nvSpPr>
          <p:spPr>
            <a:xfrm>
              <a:off x="4166954" y="2969762"/>
              <a:ext cx="3015334" cy="315035"/>
            </a:xfrm>
            <a:prstGeom prst="roundRect">
              <a:avLst/>
            </a:prstGeom>
            <a:solidFill>
              <a:srgbClr val="FFFF0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5" name="מחבר חץ ישר 4"/>
            <p:cNvCxnSpPr>
              <a:endCxn id="4" idx="0"/>
            </p:cNvCxnSpPr>
            <p:nvPr/>
          </p:nvCxnSpPr>
          <p:spPr>
            <a:xfrm flipH="1">
              <a:off x="5674621" y="2140425"/>
              <a:ext cx="1057618" cy="829337"/>
            </a:xfrm>
            <a:prstGeom prst="straightConnector1">
              <a:avLst/>
            </a:prstGeom>
            <a:ln w="28575" cap="rnd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מלבן מעוגל 7"/>
            <p:cNvSpPr/>
            <p:nvPr/>
          </p:nvSpPr>
          <p:spPr>
            <a:xfrm>
              <a:off x="4072269" y="3635649"/>
              <a:ext cx="2479949" cy="315035"/>
            </a:xfrm>
            <a:prstGeom prst="roundRect">
              <a:avLst/>
            </a:prstGeom>
            <a:solidFill>
              <a:srgbClr val="FFFF0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1" name="מחבר חץ ישר 10"/>
            <p:cNvCxnSpPr/>
            <p:nvPr/>
          </p:nvCxnSpPr>
          <p:spPr>
            <a:xfrm flipV="1">
              <a:off x="4015850" y="3950685"/>
              <a:ext cx="1119806" cy="1728565"/>
            </a:xfrm>
            <a:prstGeom prst="straightConnector1">
              <a:avLst/>
            </a:prstGeom>
            <a:ln w="28575" cap="rnd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8948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 txBox="1">
            <a:spLocks/>
          </p:cNvSpPr>
          <p:nvPr/>
        </p:nvSpPr>
        <p:spPr>
          <a:xfrm>
            <a:off x="5202070" y="1152323"/>
            <a:ext cx="3015335" cy="445316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85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200" dirty="0" smtClean="0">
                <a:solidFill>
                  <a:srgbClr val="002060"/>
                </a:solidFill>
                <a:cs typeface="David" pitchFamily="2" charset="-79"/>
              </a:rPr>
              <a:t>סכום מינימום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33" y="2393885"/>
            <a:ext cx="7110790" cy="107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916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695" y="188640"/>
            <a:ext cx="48006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01208"/>
            <a:ext cx="70199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363" y="2033845"/>
            <a:ext cx="10572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קבוצה 1"/>
          <p:cNvGrpSpPr/>
          <p:nvPr/>
        </p:nvGrpSpPr>
        <p:grpSpPr>
          <a:xfrm>
            <a:off x="1128713" y="2977116"/>
            <a:ext cx="6998682" cy="880509"/>
            <a:chOff x="1128713" y="2977116"/>
            <a:chExt cx="6998682" cy="880509"/>
          </a:xfrm>
        </p:grpSpPr>
        <p:pic>
          <p:nvPicPr>
            <p:cNvPr id="9222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8713" y="3000375"/>
              <a:ext cx="6886575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3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4971" y="2977116"/>
              <a:ext cx="972424" cy="242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215" y="4239090"/>
            <a:ext cx="70199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0588" y="0"/>
            <a:ext cx="4496165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מלבן מעוגל 4"/>
          <p:cNvSpPr/>
          <p:nvPr/>
        </p:nvSpPr>
        <p:spPr>
          <a:xfrm>
            <a:off x="3761910" y="2303875"/>
            <a:ext cx="2835315" cy="391700"/>
          </a:xfrm>
          <a:prstGeom prst="roundRect">
            <a:avLst/>
          </a:prstGeom>
          <a:solidFill>
            <a:srgbClr val="FFFF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775" y="593686"/>
            <a:ext cx="4639837" cy="2679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97" y="3599234"/>
            <a:ext cx="4612162" cy="268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420" y="3599641"/>
            <a:ext cx="4346241" cy="271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982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1"/>
          <p:cNvSpPr txBox="1">
            <a:spLocks/>
          </p:cNvSpPr>
          <p:nvPr/>
        </p:nvSpPr>
        <p:spPr>
          <a:xfrm>
            <a:off x="3003537" y="446455"/>
            <a:ext cx="3015335" cy="445316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85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200" dirty="0" smtClean="0">
                <a:solidFill>
                  <a:srgbClr val="002060"/>
                </a:solidFill>
                <a:cs typeface="David" pitchFamily="2" charset="-79"/>
              </a:rPr>
              <a:t>תקופת התביעה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45" y="3293985"/>
            <a:ext cx="7848651" cy="97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מלבן 1"/>
          <p:cNvSpPr/>
          <p:nvPr/>
        </p:nvSpPr>
        <p:spPr>
          <a:xfrm>
            <a:off x="1187549" y="1178750"/>
            <a:ext cx="69757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b="1" i="1" dirty="0"/>
              <a:t>10.     (א)  אישר בית המשפט תובענה ייצוגית, יגדיר בהחלטתו את הקבוצה שבשמה תנוהל התובענה; לא ייכלל בקבוצה אדם שעילת תביעתו נוצרה לאחר המועד שבו אושרה התובענה הייצוגית כאמור.</a:t>
            </a:r>
          </a:p>
          <a:p>
            <a:r>
              <a:rPr lang="he-IL" b="1" i="1" dirty="0"/>
              <a:t>           (ב)  על אף הוראות סעיף קטן (א), רשאי בית המשפט להתיר צירוף של אדם לקבוצה שאותה הגדיר לפי אותו סעיף קטן, אף שלא נכלל בה </a:t>
            </a:r>
            <a:r>
              <a:rPr lang="he-IL" b="1" i="1" dirty="0" smtClean="0"/>
              <a:t>...</a:t>
            </a:r>
            <a:endParaRPr lang="he-IL" b="1" i="1" dirty="0"/>
          </a:p>
        </p:txBody>
      </p:sp>
      <p:sp>
        <p:nvSpPr>
          <p:cNvPr id="4" name="חץ ימינה 3"/>
          <p:cNvSpPr/>
          <p:nvPr/>
        </p:nvSpPr>
        <p:spPr>
          <a:xfrm rot="5400000">
            <a:off x="4346975" y="2753925"/>
            <a:ext cx="328461" cy="495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620" y="4849057"/>
            <a:ext cx="6274226" cy="9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58" y="1628800"/>
            <a:ext cx="73437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מחבר חץ ישר 6"/>
          <p:cNvCxnSpPr/>
          <p:nvPr/>
        </p:nvCxnSpPr>
        <p:spPr>
          <a:xfrm flipH="1">
            <a:off x="4608238" y="2348880"/>
            <a:ext cx="3159119" cy="4691"/>
          </a:xfrm>
          <a:prstGeom prst="straightConnector1">
            <a:avLst/>
          </a:prstGeom>
          <a:ln w="412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כותרת 1"/>
          <p:cNvSpPr txBox="1">
            <a:spLocks/>
          </p:cNvSpPr>
          <p:nvPr/>
        </p:nvSpPr>
        <p:spPr>
          <a:xfrm>
            <a:off x="7083359" y="2753925"/>
            <a:ext cx="999033" cy="783654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85000" lnSpcReduction="1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200" dirty="0" smtClean="0">
                <a:solidFill>
                  <a:srgbClr val="002060"/>
                </a:solidFill>
                <a:cs typeface="David" pitchFamily="2" charset="-79"/>
              </a:rPr>
              <a:t>3 ש"ח</a:t>
            </a:r>
          </a:p>
        </p:txBody>
      </p:sp>
      <p:sp>
        <p:nvSpPr>
          <p:cNvPr id="11" name="כותרת 1"/>
          <p:cNvSpPr txBox="1">
            <a:spLocks/>
          </p:cNvSpPr>
          <p:nvPr/>
        </p:nvSpPr>
        <p:spPr>
          <a:xfrm>
            <a:off x="6425578" y="2950129"/>
            <a:ext cx="338678" cy="445317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85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200" dirty="0" smtClean="0">
                <a:solidFill>
                  <a:srgbClr val="002060"/>
                </a:solidFill>
                <a:cs typeface="David" pitchFamily="2" charset="-79"/>
              </a:rPr>
              <a:t>5</a:t>
            </a:r>
          </a:p>
        </p:txBody>
      </p:sp>
      <p:sp>
        <p:nvSpPr>
          <p:cNvPr id="12" name="כותרת 1"/>
          <p:cNvSpPr txBox="1">
            <a:spLocks/>
          </p:cNvSpPr>
          <p:nvPr/>
        </p:nvSpPr>
        <p:spPr>
          <a:xfrm>
            <a:off x="5759213" y="2923094"/>
            <a:ext cx="341530" cy="445316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85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200" dirty="0" smtClean="0">
                <a:solidFill>
                  <a:srgbClr val="002060"/>
                </a:solidFill>
                <a:cs typeface="David" pitchFamily="2" charset="-79"/>
              </a:rPr>
              <a:t>6</a:t>
            </a:r>
          </a:p>
        </p:txBody>
      </p:sp>
      <p:sp>
        <p:nvSpPr>
          <p:cNvPr id="21" name="AutoShape 4" descr="Image result for ‫וי‬‎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7163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2" name="AutoShape 6" descr="Image result for ‫וי‬‎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09563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8440" name="Picture 8" descr="http://www.veetel.com.au/images/VeeTel_V_symbol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743" y="4104075"/>
            <a:ext cx="1327026" cy="135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קבוצה 22"/>
          <p:cNvGrpSpPr/>
          <p:nvPr/>
        </p:nvGrpSpPr>
        <p:grpSpPr>
          <a:xfrm>
            <a:off x="1601672" y="2353571"/>
            <a:ext cx="3240356" cy="3109700"/>
            <a:chOff x="1061613" y="2353571"/>
            <a:chExt cx="3240356" cy="3109700"/>
          </a:xfrm>
        </p:grpSpPr>
        <p:grpSp>
          <p:nvGrpSpPr>
            <p:cNvPr id="19" name="קבוצה 18"/>
            <p:cNvGrpSpPr/>
            <p:nvPr/>
          </p:nvGrpSpPr>
          <p:grpSpPr>
            <a:xfrm>
              <a:off x="1061613" y="2353571"/>
              <a:ext cx="3006566" cy="1118067"/>
              <a:chOff x="1061613" y="2353571"/>
              <a:chExt cx="3006566" cy="1118067"/>
            </a:xfrm>
          </p:grpSpPr>
          <p:sp>
            <p:nvSpPr>
              <p:cNvPr id="13" name="כותרת 1"/>
              <p:cNvSpPr txBox="1">
                <a:spLocks/>
              </p:cNvSpPr>
              <p:nvPr/>
            </p:nvSpPr>
            <p:spPr>
              <a:xfrm>
                <a:off x="2691534" y="2753925"/>
                <a:ext cx="1376645" cy="717713"/>
              </a:xfrm>
              <a:prstGeom prst="rect">
                <a:avLst/>
              </a:prstGeom>
            </p:spPr>
            <p:txBody>
              <a:bodyPr vert="horz" lIns="91440" tIns="45720" rIns="91440" bIns="45720" rtlCol="1" anchor="ctr">
                <a:normAutofit/>
              </a:bodyPr>
              <a:lstStyle>
                <a:lvl1pPr algn="ctr" defTabSz="914400" rtl="1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he-IL" sz="3200" b="1" dirty="0" smtClean="0">
                    <a:solidFill>
                      <a:srgbClr val="FF0000"/>
                    </a:solidFill>
                    <a:cs typeface="David" pitchFamily="2" charset="-79"/>
                  </a:rPr>
                  <a:t>13 ש"ח</a:t>
                </a:r>
              </a:p>
            </p:txBody>
          </p:sp>
          <p:cxnSp>
            <p:nvCxnSpPr>
              <p:cNvPr id="14" name="מחבר חץ ישר 13"/>
              <p:cNvCxnSpPr/>
              <p:nvPr/>
            </p:nvCxnSpPr>
            <p:spPr>
              <a:xfrm flipH="1">
                <a:off x="1061613" y="2353571"/>
                <a:ext cx="3006566" cy="0"/>
              </a:xfrm>
              <a:prstGeom prst="straightConnector1">
                <a:avLst/>
              </a:prstGeom>
              <a:ln w="412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כותרת 1"/>
            <p:cNvSpPr txBox="1">
              <a:spLocks/>
            </p:cNvSpPr>
            <p:nvPr/>
          </p:nvSpPr>
          <p:spPr>
            <a:xfrm>
              <a:off x="1601669" y="3714966"/>
              <a:ext cx="2700300" cy="1748305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>
              <a:lvl1pPr algn="ctr" defTabSz="914400" rtl="1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he-IL" sz="9600" b="1" dirty="0" smtClean="0">
                  <a:solidFill>
                    <a:srgbClr val="FF0000"/>
                  </a:solidFill>
                  <a:cs typeface="David" pitchFamily="2" charset="-79"/>
                </a:rPr>
                <a:t>??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" y="1607242"/>
            <a:ext cx="876387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65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730" y="258875"/>
            <a:ext cx="5126933" cy="626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חץ ימינה 1"/>
          <p:cNvSpPr/>
          <p:nvPr/>
        </p:nvSpPr>
        <p:spPr>
          <a:xfrm rot="18830334">
            <a:off x="1672926" y="1101046"/>
            <a:ext cx="1736937" cy="189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96" y="1178750"/>
            <a:ext cx="8181381" cy="3006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48" y="1853825"/>
            <a:ext cx="7908445" cy="148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675" y="593685"/>
            <a:ext cx="5569015" cy="485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07" y="3789040"/>
            <a:ext cx="7922219" cy="1570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879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675" y="593685"/>
            <a:ext cx="5569015" cy="485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75" y="1313765"/>
            <a:ext cx="7480894" cy="2966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49" y="4419110"/>
            <a:ext cx="7380820" cy="1265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673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364" y="3750"/>
            <a:ext cx="26860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222" y="2168860"/>
            <a:ext cx="68484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605" y="3338990"/>
            <a:ext cx="64960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קבוצה 3"/>
          <p:cNvGrpSpPr/>
          <p:nvPr/>
        </p:nvGrpSpPr>
        <p:grpSpPr>
          <a:xfrm>
            <a:off x="1221222" y="4674141"/>
            <a:ext cx="6667500" cy="1341869"/>
            <a:chOff x="1248094" y="3745697"/>
            <a:chExt cx="6667500" cy="1341869"/>
          </a:xfrm>
        </p:grpSpPr>
        <p:grpSp>
          <p:nvGrpSpPr>
            <p:cNvPr id="3" name="קבוצה 2"/>
            <p:cNvGrpSpPr/>
            <p:nvPr/>
          </p:nvGrpSpPr>
          <p:grpSpPr>
            <a:xfrm>
              <a:off x="1248094" y="3745697"/>
              <a:ext cx="6667500" cy="1338019"/>
              <a:chOff x="1248094" y="3745697"/>
              <a:chExt cx="6667500" cy="1338019"/>
            </a:xfrm>
          </p:grpSpPr>
          <p:pic>
            <p:nvPicPr>
              <p:cNvPr id="7176" name="Picture 8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8094" y="3745697"/>
                <a:ext cx="6667500" cy="647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77" name="Picture 9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58427" y="4264566"/>
                <a:ext cx="6076950" cy="819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7178" name="Picture 1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2417" y="4807491"/>
              <a:ext cx="2110188" cy="28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555" y="1270574"/>
            <a:ext cx="1909127" cy="17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35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קבוצה 2"/>
          <p:cNvGrpSpPr/>
          <p:nvPr/>
        </p:nvGrpSpPr>
        <p:grpSpPr>
          <a:xfrm>
            <a:off x="2411760" y="233645"/>
            <a:ext cx="4869077" cy="1005830"/>
            <a:chOff x="2411760" y="233645"/>
            <a:chExt cx="4869077" cy="1005830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1980" y="233645"/>
              <a:ext cx="733425" cy="61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405094"/>
              <a:ext cx="11715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373659"/>
              <a:ext cx="15811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6562" y="953725"/>
              <a:ext cx="372427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קבוצה 3"/>
          <p:cNvGrpSpPr/>
          <p:nvPr/>
        </p:nvGrpSpPr>
        <p:grpSpPr>
          <a:xfrm>
            <a:off x="1691922" y="1583795"/>
            <a:ext cx="6133539" cy="2430270"/>
            <a:chOff x="1691922" y="1448780"/>
            <a:chExt cx="6133539" cy="2430270"/>
          </a:xfrm>
        </p:grpSpPr>
        <p:pic>
          <p:nvPicPr>
            <p:cNvPr id="8198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922" y="1448780"/>
              <a:ext cx="6133539" cy="2430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9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2698" y="3593300"/>
              <a:ext cx="679062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295" y="4329100"/>
            <a:ext cx="6304791" cy="1035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4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קבוצה 2"/>
          <p:cNvGrpSpPr/>
          <p:nvPr/>
        </p:nvGrpSpPr>
        <p:grpSpPr>
          <a:xfrm>
            <a:off x="2411760" y="233645"/>
            <a:ext cx="4869077" cy="1005830"/>
            <a:chOff x="2411760" y="233645"/>
            <a:chExt cx="4869077" cy="1005830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1980" y="233645"/>
              <a:ext cx="733425" cy="61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405094"/>
              <a:ext cx="11715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373659"/>
              <a:ext cx="15811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6562" y="953725"/>
              <a:ext cx="372427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קבוצה 1"/>
          <p:cNvGrpSpPr/>
          <p:nvPr/>
        </p:nvGrpSpPr>
        <p:grpSpPr>
          <a:xfrm>
            <a:off x="1795665" y="1358770"/>
            <a:ext cx="5505451" cy="4413009"/>
            <a:chOff x="1795665" y="1358770"/>
            <a:chExt cx="5505451" cy="4413009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665" y="1495054"/>
              <a:ext cx="5505450" cy="427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6746" y="1358770"/>
              <a:ext cx="5024370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636" y="6309320"/>
            <a:ext cx="29432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מלבן 3"/>
          <p:cNvSpPr/>
          <p:nvPr/>
        </p:nvSpPr>
        <p:spPr>
          <a:xfrm>
            <a:off x="1646675" y="1495054"/>
            <a:ext cx="5654440" cy="1033846"/>
          </a:xfrm>
          <a:prstGeom prst="rect">
            <a:avLst/>
          </a:prstGeom>
          <a:solidFill>
            <a:srgbClr val="FFFF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2861810" y="2528901"/>
            <a:ext cx="4419028" cy="270030"/>
          </a:xfrm>
          <a:prstGeom prst="rect">
            <a:avLst/>
          </a:prstGeom>
          <a:solidFill>
            <a:srgbClr val="FFFF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9084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3" y="2833688"/>
            <a:ext cx="76104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מלבן מעוגל 4"/>
          <p:cNvSpPr/>
          <p:nvPr/>
        </p:nvSpPr>
        <p:spPr>
          <a:xfrm>
            <a:off x="521551" y="2833688"/>
            <a:ext cx="8010890" cy="1405402"/>
          </a:xfrm>
          <a:prstGeom prst="roundRect">
            <a:avLst/>
          </a:prstGeom>
          <a:solidFill>
            <a:srgbClr val="FFFF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110" y="593685"/>
            <a:ext cx="7129224" cy="524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635" y="2258870"/>
            <a:ext cx="18192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90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790" y="0"/>
            <a:ext cx="348615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14" y="1741018"/>
            <a:ext cx="6980501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90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790" y="0"/>
            <a:ext cx="348615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168860"/>
            <a:ext cx="60007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חץ ימינה 1"/>
          <p:cNvSpPr/>
          <p:nvPr/>
        </p:nvSpPr>
        <p:spPr>
          <a:xfrm rot="14293621">
            <a:off x="6860572" y="3155261"/>
            <a:ext cx="810090" cy="225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חץ ימינה 6"/>
          <p:cNvSpPr/>
          <p:nvPr/>
        </p:nvSpPr>
        <p:spPr>
          <a:xfrm rot="14293621">
            <a:off x="5990461" y="3155260"/>
            <a:ext cx="810090" cy="225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חץ ימינה 7"/>
          <p:cNvSpPr/>
          <p:nvPr/>
        </p:nvSpPr>
        <p:spPr>
          <a:xfrm rot="14293621">
            <a:off x="2567125" y="3155261"/>
            <a:ext cx="810090" cy="225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 2"/>
          <p:cNvSpPr/>
          <p:nvPr/>
        </p:nvSpPr>
        <p:spPr>
          <a:xfrm>
            <a:off x="1196625" y="4149080"/>
            <a:ext cx="6168587" cy="13501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7090202" y="3901552"/>
            <a:ext cx="90010" cy="63007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10"/>
          <p:cNvSpPr/>
          <p:nvPr/>
        </p:nvSpPr>
        <p:spPr>
          <a:xfrm>
            <a:off x="6237185" y="3902820"/>
            <a:ext cx="90010" cy="63007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2666386" y="3901552"/>
            <a:ext cx="90010" cy="63007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TextBox 3"/>
          <p:cNvSpPr txBox="1"/>
          <p:nvPr/>
        </p:nvSpPr>
        <p:spPr>
          <a:xfrm>
            <a:off x="6552220" y="4532890"/>
            <a:ext cx="304432" cy="3812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rgbClr val="002060"/>
                </a:solidFill>
                <a:cs typeface="+mj-cs"/>
              </a:rPr>
              <a:t>1</a:t>
            </a:r>
            <a:endParaRPr lang="he-IL" b="1" dirty="0">
              <a:solidFill>
                <a:srgbClr val="002060"/>
              </a:solidFill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0918" y="4531622"/>
            <a:ext cx="304432" cy="3812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rgbClr val="002060"/>
                </a:solidFill>
                <a:cs typeface="+mj-cs"/>
              </a:rPr>
              <a:t>2</a:t>
            </a:r>
            <a:endParaRPr lang="he-IL" b="1" dirty="0">
              <a:solidFill>
                <a:srgbClr val="002060"/>
              </a:solidFill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36685" y="4535060"/>
            <a:ext cx="304432" cy="3812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rgbClr val="002060"/>
                </a:solidFill>
                <a:cs typeface="+mj-cs"/>
              </a:rPr>
              <a:t>3</a:t>
            </a:r>
            <a:endParaRPr lang="he-IL" b="1" dirty="0">
              <a:solidFill>
                <a:srgbClr val="00206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0176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790" y="0"/>
            <a:ext cx="348615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קבוצה 5"/>
          <p:cNvGrpSpPr/>
          <p:nvPr/>
        </p:nvGrpSpPr>
        <p:grpSpPr>
          <a:xfrm>
            <a:off x="1730431" y="1756389"/>
            <a:ext cx="5408268" cy="1235458"/>
            <a:chOff x="1174942" y="2168860"/>
            <a:chExt cx="6397433" cy="1775518"/>
          </a:xfrm>
        </p:grpSpPr>
        <p:pic>
          <p:nvPicPr>
            <p:cNvPr id="1229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625" y="2168860"/>
              <a:ext cx="6000750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קבוצה 4"/>
            <p:cNvGrpSpPr/>
            <p:nvPr/>
          </p:nvGrpSpPr>
          <p:grpSpPr>
            <a:xfrm>
              <a:off x="1174942" y="2929595"/>
              <a:ext cx="6168587" cy="1014783"/>
              <a:chOff x="1174942" y="2929595"/>
              <a:chExt cx="6168587" cy="1014783"/>
            </a:xfrm>
          </p:grpSpPr>
          <p:sp>
            <p:nvSpPr>
              <p:cNvPr id="3" name="מלבן 2"/>
              <p:cNvSpPr/>
              <p:nvPr/>
            </p:nvSpPr>
            <p:spPr>
              <a:xfrm>
                <a:off x="1174942" y="3177123"/>
                <a:ext cx="6168587" cy="13501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0" name="מלבן 9"/>
              <p:cNvSpPr/>
              <p:nvPr/>
            </p:nvSpPr>
            <p:spPr>
              <a:xfrm>
                <a:off x="7158529" y="2929595"/>
                <a:ext cx="90010" cy="63007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1" name="מלבן 10"/>
              <p:cNvSpPr/>
              <p:nvPr/>
            </p:nvSpPr>
            <p:spPr>
              <a:xfrm>
                <a:off x="6215502" y="2930863"/>
                <a:ext cx="90010" cy="63007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2" name="מלבן 11"/>
              <p:cNvSpPr/>
              <p:nvPr/>
            </p:nvSpPr>
            <p:spPr>
              <a:xfrm>
                <a:off x="2644703" y="2929595"/>
                <a:ext cx="90010" cy="63007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6530537" y="3560933"/>
                <a:ext cx="304432" cy="3812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b="1" dirty="0" smtClean="0">
                    <a:solidFill>
                      <a:srgbClr val="002060"/>
                    </a:solidFill>
                    <a:cs typeface="+mj-cs"/>
                  </a:rPr>
                  <a:t>1</a:t>
                </a:r>
                <a:endParaRPr lang="he-IL" b="1" dirty="0">
                  <a:solidFill>
                    <a:srgbClr val="002060"/>
                  </a:solidFill>
                  <a:cs typeface="+mj-cs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259235" y="3559665"/>
                <a:ext cx="304432" cy="3812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b="1" dirty="0" smtClean="0">
                    <a:solidFill>
                      <a:srgbClr val="002060"/>
                    </a:solidFill>
                    <a:cs typeface="+mj-cs"/>
                  </a:rPr>
                  <a:t>2</a:t>
                </a:r>
                <a:endParaRPr lang="he-IL" b="1" dirty="0">
                  <a:solidFill>
                    <a:srgbClr val="002060"/>
                  </a:solidFill>
                  <a:cs typeface="+mj-cs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715002" y="3563103"/>
                <a:ext cx="304432" cy="3812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b="1" dirty="0" smtClean="0">
                    <a:solidFill>
                      <a:srgbClr val="002060"/>
                    </a:solidFill>
                    <a:cs typeface="+mj-cs"/>
                  </a:rPr>
                  <a:t>3</a:t>
                </a:r>
                <a:endParaRPr lang="he-IL" b="1" dirty="0">
                  <a:solidFill>
                    <a:srgbClr val="002060"/>
                  </a:solidFill>
                  <a:cs typeface="+mj-cs"/>
                </a:endParaRPr>
              </a:p>
            </p:txBody>
          </p:sp>
        </p:grpSp>
      </p:grpSp>
      <p:grpSp>
        <p:nvGrpSpPr>
          <p:cNvPr id="9" name="קבוצה 8"/>
          <p:cNvGrpSpPr/>
          <p:nvPr/>
        </p:nvGrpSpPr>
        <p:grpSpPr>
          <a:xfrm>
            <a:off x="1383520" y="3609020"/>
            <a:ext cx="6756917" cy="1386671"/>
            <a:chOff x="1511660" y="3076575"/>
            <a:chExt cx="5955940" cy="742444"/>
          </a:xfrm>
        </p:grpSpPr>
        <p:pic>
          <p:nvPicPr>
            <p:cNvPr id="13315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3076575"/>
              <a:ext cx="5791200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6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1660" y="3542794"/>
              <a:ext cx="4556057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2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790" y="0"/>
            <a:ext cx="348615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קבוצה 5"/>
          <p:cNvGrpSpPr/>
          <p:nvPr/>
        </p:nvGrpSpPr>
        <p:grpSpPr>
          <a:xfrm>
            <a:off x="1730431" y="1756389"/>
            <a:ext cx="5408268" cy="1235458"/>
            <a:chOff x="1174942" y="2168860"/>
            <a:chExt cx="6397433" cy="1775518"/>
          </a:xfrm>
        </p:grpSpPr>
        <p:pic>
          <p:nvPicPr>
            <p:cNvPr id="1229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625" y="2168860"/>
              <a:ext cx="6000750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קבוצה 4"/>
            <p:cNvGrpSpPr/>
            <p:nvPr/>
          </p:nvGrpSpPr>
          <p:grpSpPr>
            <a:xfrm>
              <a:off x="1174942" y="2929595"/>
              <a:ext cx="6168587" cy="1014783"/>
              <a:chOff x="1174942" y="2929595"/>
              <a:chExt cx="6168587" cy="1014783"/>
            </a:xfrm>
          </p:grpSpPr>
          <p:sp>
            <p:nvSpPr>
              <p:cNvPr id="3" name="מלבן 2"/>
              <p:cNvSpPr/>
              <p:nvPr/>
            </p:nvSpPr>
            <p:spPr>
              <a:xfrm>
                <a:off x="1174942" y="3177123"/>
                <a:ext cx="6168587" cy="13501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0" name="מלבן 9"/>
              <p:cNvSpPr/>
              <p:nvPr/>
            </p:nvSpPr>
            <p:spPr>
              <a:xfrm>
                <a:off x="7158529" y="2929595"/>
                <a:ext cx="90010" cy="63007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1" name="מלבן 10"/>
              <p:cNvSpPr/>
              <p:nvPr/>
            </p:nvSpPr>
            <p:spPr>
              <a:xfrm>
                <a:off x="6215502" y="2930863"/>
                <a:ext cx="90010" cy="63007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2" name="מלבן 11"/>
              <p:cNvSpPr/>
              <p:nvPr/>
            </p:nvSpPr>
            <p:spPr>
              <a:xfrm>
                <a:off x="2644703" y="2929595"/>
                <a:ext cx="90010" cy="63007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6530537" y="3560933"/>
                <a:ext cx="304432" cy="3812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b="1" dirty="0" smtClean="0">
                    <a:solidFill>
                      <a:srgbClr val="002060"/>
                    </a:solidFill>
                    <a:cs typeface="+mj-cs"/>
                  </a:rPr>
                  <a:t>1</a:t>
                </a:r>
                <a:endParaRPr lang="he-IL" b="1" dirty="0">
                  <a:solidFill>
                    <a:srgbClr val="002060"/>
                  </a:solidFill>
                  <a:cs typeface="+mj-cs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259235" y="3559665"/>
                <a:ext cx="304432" cy="3812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b="1" dirty="0" smtClean="0">
                    <a:solidFill>
                      <a:srgbClr val="002060"/>
                    </a:solidFill>
                    <a:cs typeface="+mj-cs"/>
                  </a:rPr>
                  <a:t>2</a:t>
                </a:r>
                <a:endParaRPr lang="he-IL" b="1" dirty="0">
                  <a:solidFill>
                    <a:srgbClr val="002060"/>
                  </a:solidFill>
                  <a:cs typeface="+mj-cs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715002" y="3563103"/>
                <a:ext cx="304432" cy="3812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b="1" dirty="0" smtClean="0">
                    <a:solidFill>
                      <a:srgbClr val="002060"/>
                    </a:solidFill>
                    <a:cs typeface="+mj-cs"/>
                  </a:rPr>
                  <a:t>3</a:t>
                </a:r>
                <a:endParaRPr lang="he-IL" b="1" dirty="0">
                  <a:solidFill>
                    <a:srgbClr val="002060"/>
                  </a:solidFill>
                  <a:cs typeface="+mj-cs"/>
                </a:endParaRPr>
              </a:p>
            </p:txBody>
          </p:sp>
        </p:grpSp>
      </p:grpSp>
      <p:grpSp>
        <p:nvGrpSpPr>
          <p:cNvPr id="2" name="קבוצה 1"/>
          <p:cNvGrpSpPr/>
          <p:nvPr/>
        </p:nvGrpSpPr>
        <p:grpSpPr>
          <a:xfrm>
            <a:off x="1196625" y="3429000"/>
            <a:ext cx="7258840" cy="2042278"/>
            <a:chOff x="1196625" y="3203975"/>
            <a:chExt cx="7258840" cy="2042278"/>
          </a:xfrm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6625" y="3203975"/>
              <a:ext cx="7258840" cy="2042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39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6635" y="4961106"/>
              <a:ext cx="1840593" cy="285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8273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790" y="0"/>
            <a:ext cx="348615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קבוצה 5"/>
          <p:cNvGrpSpPr/>
          <p:nvPr/>
        </p:nvGrpSpPr>
        <p:grpSpPr>
          <a:xfrm>
            <a:off x="1730431" y="1756389"/>
            <a:ext cx="5408268" cy="1235458"/>
            <a:chOff x="1174942" y="2168860"/>
            <a:chExt cx="6397433" cy="1775518"/>
          </a:xfrm>
        </p:grpSpPr>
        <p:pic>
          <p:nvPicPr>
            <p:cNvPr id="1229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625" y="2168860"/>
              <a:ext cx="6000750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קבוצה 4"/>
            <p:cNvGrpSpPr/>
            <p:nvPr/>
          </p:nvGrpSpPr>
          <p:grpSpPr>
            <a:xfrm>
              <a:off x="1174942" y="2929595"/>
              <a:ext cx="6168587" cy="1014783"/>
              <a:chOff x="1174942" y="2929595"/>
              <a:chExt cx="6168587" cy="1014783"/>
            </a:xfrm>
          </p:grpSpPr>
          <p:sp>
            <p:nvSpPr>
              <p:cNvPr id="3" name="מלבן 2"/>
              <p:cNvSpPr/>
              <p:nvPr/>
            </p:nvSpPr>
            <p:spPr>
              <a:xfrm>
                <a:off x="1174942" y="3177123"/>
                <a:ext cx="6168587" cy="13501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0" name="מלבן 9"/>
              <p:cNvSpPr/>
              <p:nvPr/>
            </p:nvSpPr>
            <p:spPr>
              <a:xfrm>
                <a:off x="7158529" y="2929595"/>
                <a:ext cx="90010" cy="63007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1" name="מלבן 10"/>
              <p:cNvSpPr/>
              <p:nvPr/>
            </p:nvSpPr>
            <p:spPr>
              <a:xfrm>
                <a:off x="6215502" y="2930863"/>
                <a:ext cx="90010" cy="63007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2" name="מלבן 11"/>
              <p:cNvSpPr/>
              <p:nvPr/>
            </p:nvSpPr>
            <p:spPr>
              <a:xfrm>
                <a:off x="2644703" y="2929595"/>
                <a:ext cx="90010" cy="63007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6530537" y="3560933"/>
                <a:ext cx="304432" cy="3812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b="1" dirty="0" smtClean="0">
                    <a:solidFill>
                      <a:srgbClr val="002060"/>
                    </a:solidFill>
                    <a:cs typeface="+mj-cs"/>
                  </a:rPr>
                  <a:t>1</a:t>
                </a:r>
                <a:endParaRPr lang="he-IL" b="1" dirty="0">
                  <a:solidFill>
                    <a:srgbClr val="002060"/>
                  </a:solidFill>
                  <a:cs typeface="+mj-cs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259235" y="3559665"/>
                <a:ext cx="304432" cy="3812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b="1" dirty="0" smtClean="0">
                    <a:solidFill>
                      <a:srgbClr val="002060"/>
                    </a:solidFill>
                    <a:cs typeface="+mj-cs"/>
                  </a:rPr>
                  <a:t>2</a:t>
                </a:r>
                <a:endParaRPr lang="he-IL" b="1" dirty="0">
                  <a:solidFill>
                    <a:srgbClr val="002060"/>
                  </a:solidFill>
                  <a:cs typeface="+mj-cs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715002" y="3563103"/>
                <a:ext cx="304432" cy="3812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b="1" dirty="0" smtClean="0">
                    <a:solidFill>
                      <a:srgbClr val="002060"/>
                    </a:solidFill>
                    <a:cs typeface="+mj-cs"/>
                  </a:rPr>
                  <a:t>3</a:t>
                </a:r>
                <a:endParaRPr lang="he-IL" b="1" dirty="0">
                  <a:solidFill>
                    <a:srgbClr val="002060"/>
                  </a:solidFill>
                  <a:cs typeface="+mj-cs"/>
                </a:endParaRPr>
              </a:p>
            </p:txBody>
          </p:sp>
        </p:grpSp>
      </p:grp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230" y="3383995"/>
            <a:ext cx="6676017" cy="2203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583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336" y="143635"/>
            <a:ext cx="4206851" cy="646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91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0" y="638690"/>
            <a:ext cx="8450662" cy="4597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67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975" y="323655"/>
            <a:ext cx="4365485" cy="63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36" y="330939"/>
            <a:ext cx="4289853" cy="612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82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202" y="233645"/>
            <a:ext cx="6130732" cy="266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96" y="3248980"/>
            <a:ext cx="76866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29" y="4239090"/>
            <a:ext cx="764857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370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40858" y="-626441"/>
            <a:ext cx="10300287" cy="3857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81" y="3235814"/>
            <a:ext cx="9116919" cy="3622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857" y="-801470"/>
            <a:ext cx="4922747" cy="2610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9683" y="-396425"/>
            <a:ext cx="4922747" cy="2610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94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38" y="14288"/>
            <a:ext cx="4352925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58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75" y="0"/>
            <a:ext cx="7650850" cy="144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935" y="1763816"/>
            <a:ext cx="3724275" cy="9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" y="2673822"/>
            <a:ext cx="8562975" cy="750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051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10" y="278650"/>
            <a:ext cx="853440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35" y="3834045"/>
            <a:ext cx="84105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15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5" y="638690"/>
            <a:ext cx="8505825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452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 txBox="1">
            <a:spLocks/>
          </p:cNvSpPr>
          <p:nvPr/>
        </p:nvSpPr>
        <p:spPr>
          <a:xfrm>
            <a:off x="2861810" y="3789040"/>
            <a:ext cx="3017074" cy="83962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200" b="1" dirty="0" smtClean="0">
                <a:solidFill>
                  <a:srgbClr val="002060"/>
                </a:solidFill>
                <a:cs typeface="David" pitchFamily="2" charset="-79"/>
              </a:rPr>
              <a:t>תודה</a:t>
            </a:r>
          </a:p>
        </p:txBody>
      </p:sp>
      <p:grpSp>
        <p:nvGrpSpPr>
          <p:cNvPr id="3" name="קבוצה 2"/>
          <p:cNvGrpSpPr/>
          <p:nvPr/>
        </p:nvGrpSpPr>
        <p:grpSpPr>
          <a:xfrm>
            <a:off x="1016605" y="5504613"/>
            <a:ext cx="6846662" cy="929671"/>
            <a:chOff x="134292" y="773705"/>
            <a:chExt cx="8864165" cy="1284660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292" y="773705"/>
              <a:ext cx="8864165" cy="45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1293280"/>
              <a:ext cx="1945977" cy="765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456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1650" y="0"/>
            <a:ext cx="61478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מלבן מעוגל 2"/>
          <p:cNvSpPr/>
          <p:nvPr/>
        </p:nvSpPr>
        <p:spPr>
          <a:xfrm>
            <a:off x="2096725" y="3293985"/>
            <a:ext cx="5040560" cy="810090"/>
          </a:xfrm>
          <a:prstGeom prst="roundRect">
            <a:avLst/>
          </a:prstGeom>
          <a:solidFill>
            <a:srgbClr val="FFFF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0512" y="0"/>
            <a:ext cx="52850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מלבן מעוגל 2"/>
          <p:cNvSpPr/>
          <p:nvPr/>
        </p:nvSpPr>
        <p:spPr>
          <a:xfrm rot="10800000" flipV="1">
            <a:off x="3581890" y="4554124"/>
            <a:ext cx="3420378" cy="855096"/>
          </a:xfrm>
          <a:prstGeom prst="roundRect">
            <a:avLst/>
          </a:prstGeom>
          <a:solidFill>
            <a:srgbClr val="FFFF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קבוצה 7"/>
          <p:cNvGrpSpPr/>
          <p:nvPr/>
        </p:nvGrpSpPr>
        <p:grpSpPr>
          <a:xfrm>
            <a:off x="727075" y="1808820"/>
            <a:ext cx="7897595" cy="3869190"/>
            <a:chOff x="904875" y="1270000"/>
            <a:chExt cx="7334250" cy="1662113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34100" y="1270000"/>
              <a:ext cx="2105025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04875" y="1712913"/>
              <a:ext cx="733425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מלבן מעוגל 8"/>
          <p:cNvSpPr/>
          <p:nvPr/>
        </p:nvSpPr>
        <p:spPr>
          <a:xfrm>
            <a:off x="521550" y="2967009"/>
            <a:ext cx="8122619" cy="2253079"/>
          </a:xfrm>
          <a:prstGeom prst="roundRect">
            <a:avLst/>
          </a:prstGeom>
          <a:solidFill>
            <a:srgbClr val="FFFF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5" y="188640"/>
            <a:ext cx="4665148" cy="811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9642</TotalTime>
  <Words>198</Words>
  <Application>Microsoft Office PowerPoint</Application>
  <PresentationFormat>‫הצגה על המסך (4:3)</PresentationFormat>
  <Paragraphs>118</Paragraphs>
  <Slides>64</Slides>
  <Notes>52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64</vt:i4>
      </vt:variant>
    </vt:vector>
  </HeadingPairs>
  <TitlesOfParts>
    <vt:vector size="71" baseType="lpstr">
      <vt:lpstr>Arial</vt:lpstr>
      <vt:lpstr>Calibri</vt:lpstr>
      <vt:lpstr>David</vt:lpstr>
      <vt:lpstr>Guttman David</vt:lpstr>
      <vt:lpstr>Times New Roman</vt:lpstr>
      <vt:lpstr>Wingdings</vt:lpstr>
      <vt:lpstr>ערכת נושא Office</vt:lpstr>
      <vt:lpstr>פתאל נגד סלקום, גרינברג נגד סלקום</vt:lpstr>
      <vt:lpstr>פתאל נגד סלקום גרינברג נגד סלקום 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צרכנות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תביעות ייצוגיות בתחום  ניירות ערך ודיני החברות</dc:title>
  <dc:creator>Gil Ron</dc:creator>
  <cp:lastModifiedBy>HP</cp:lastModifiedBy>
  <cp:revision>359</cp:revision>
  <dcterms:created xsi:type="dcterms:W3CDTF">2013-11-20T10:37:57Z</dcterms:created>
  <dcterms:modified xsi:type="dcterms:W3CDTF">2019-07-24T08:36:54Z</dcterms:modified>
</cp:coreProperties>
</file>